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87" r:id="rId2"/>
    <p:sldId id="286" r:id="rId3"/>
    <p:sldId id="284" r:id="rId4"/>
    <p:sldId id="288" r:id="rId5"/>
    <p:sldId id="258" r:id="rId6"/>
    <p:sldId id="262" r:id="rId7"/>
    <p:sldId id="289" r:id="rId8"/>
    <p:sldId id="290" r:id="rId9"/>
    <p:sldId id="279" r:id="rId10"/>
    <p:sldId id="28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Cinzel" panose="020B0604020202020204" charset="0"/>
      <p:regular r:id="rId18"/>
      <p:bold r:id="rId19"/>
    </p:embeddedFont>
    <p:embeddedFont>
      <p:font typeface="DengXian" panose="02010600030101010101" pitchFamily="2" charset="-122"/>
      <p:regular r:id="rId20"/>
      <p:bold r:id="rId21"/>
    </p:embeddedFont>
    <p:embeddedFont>
      <p:font typeface="Libre Baskerville" panose="020B0604020202020204" charset="0"/>
      <p:regular r:id="rId22"/>
      <p:bold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412"/>
    <a:srgbClr val="730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9AB2A5-ED38-4836-839F-E8BBF960FAC9}" v="1731" dt="2018-11-28T06:35:56.007"/>
    <p1510:client id="{70652232-9ACB-4ECA-B30F-27652F4FB88E}" v="349" dt="2018-11-28T03:12:16.364"/>
  </p1510:revLst>
</p1510:revInfo>
</file>

<file path=ppt/tableStyles.xml><?xml version="1.0" encoding="utf-8"?>
<a:tblStyleLst xmlns:a="http://schemas.openxmlformats.org/drawingml/2006/main" def="{C9722D59-F775-4B49-B2D9-0CA7FBBE9832}">
  <a:tblStyle styleId="{C9722D59-F775-4B49-B2D9-0CA7FBBE98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4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Josh" userId="e73a679e-40e8-4acd-ace8-7b0fb6fe4f0d" providerId="ADAL" clId="{70652232-9ACB-4ECA-B30F-27652F4FB88E}"/>
    <pc:docChg chg="undo custSel addSld delSld modSld sldOrd">
      <pc:chgData name="Chen, Josh" userId="e73a679e-40e8-4acd-ace8-7b0fb6fe4f0d" providerId="ADAL" clId="{70652232-9ACB-4ECA-B30F-27652F4FB88E}" dt="2018-11-28T03:13:13.061" v="4582" actId="478"/>
      <pc:docMkLst>
        <pc:docMk/>
      </pc:docMkLst>
      <pc:sldChg chg="del setBg">
        <pc:chgData name="Chen, Josh" userId="e73a679e-40e8-4acd-ace8-7b0fb6fe4f0d" providerId="ADAL" clId="{70652232-9ACB-4ECA-B30F-27652F4FB88E}" dt="2018-11-28T00:57:52.678" v="3852" actId="2696"/>
        <pc:sldMkLst>
          <pc:docMk/>
          <pc:sldMk cId="0" sldId="256"/>
        </pc:sldMkLst>
      </pc:sldChg>
      <pc:sldChg chg="addSp delSp modSp ord setBg">
        <pc:chgData name="Chen, Josh" userId="e73a679e-40e8-4acd-ace8-7b0fb6fe4f0d" providerId="ADAL" clId="{70652232-9ACB-4ECA-B30F-27652F4FB88E}" dt="2018-11-28T00:05:45.673" v="2722"/>
        <pc:sldMkLst>
          <pc:docMk/>
          <pc:sldMk cId="0" sldId="257"/>
        </pc:sldMkLst>
        <pc:spChg chg="add mod">
          <ac:chgData name="Chen, Josh" userId="e73a679e-40e8-4acd-ace8-7b0fb6fe4f0d" providerId="ADAL" clId="{70652232-9ACB-4ECA-B30F-27652F4FB88E}" dt="2018-11-27T22:58:35.605" v="2403" actId="1076"/>
          <ac:spMkLst>
            <pc:docMk/>
            <pc:sldMk cId="0" sldId="257"/>
            <ac:spMk id="3" creationId="{6A41A997-4FAB-471B-B43B-FA698147E490}"/>
          </ac:spMkLst>
        </pc:spChg>
        <pc:spChg chg="add del mod">
          <ac:chgData name="Chen, Josh" userId="e73a679e-40e8-4acd-ace8-7b0fb6fe4f0d" providerId="ADAL" clId="{70652232-9ACB-4ECA-B30F-27652F4FB88E}" dt="2018-11-28T00:02:40.853" v="2711" actId="478"/>
          <ac:spMkLst>
            <pc:docMk/>
            <pc:sldMk cId="0" sldId="257"/>
            <ac:spMk id="5" creationId="{1C6B16C3-50E9-43B6-9646-B4A6D6C26ED6}"/>
          </ac:spMkLst>
        </pc:spChg>
        <pc:spChg chg="add mod">
          <ac:chgData name="Chen, Josh" userId="e73a679e-40e8-4acd-ace8-7b0fb6fe4f0d" providerId="ADAL" clId="{70652232-9ACB-4ECA-B30F-27652F4FB88E}" dt="2018-11-27T21:39:10.754" v="14" actId="478"/>
          <ac:spMkLst>
            <pc:docMk/>
            <pc:sldMk cId="0" sldId="257"/>
            <ac:spMk id="7" creationId="{66768BBB-B8A2-4574-BDEA-D677529347D6}"/>
          </ac:spMkLst>
        </pc:spChg>
        <pc:spChg chg="add del mod">
          <ac:chgData name="Chen, Josh" userId="e73a679e-40e8-4acd-ace8-7b0fb6fe4f0d" providerId="ADAL" clId="{70652232-9ACB-4ECA-B30F-27652F4FB88E}" dt="2018-11-27T22:17:08.634" v="577"/>
          <ac:spMkLst>
            <pc:docMk/>
            <pc:sldMk cId="0" sldId="257"/>
            <ac:spMk id="9" creationId="{2FF41C60-8F07-41EB-9D84-AFEAE7F98195}"/>
          </ac:spMkLst>
        </pc:spChg>
        <pc:spChg chg="del">
          <ac:chgData name="Chen, Josh" userId="e73a679e-40e8-4acd-ace8-7b0fb6fe4f0d" providerId="ADAL" clId="{70652232-9ACB-4ECA-B30F-27652F4FB88E}" dt="2018-11-27T21:39:10.754" v="14" actId="478"/>
          <ac:spMkLst>
            <pc:docMk/>
            <pc:sldMk cId="0" sldId="257"/>
            <ac:spMk id="56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9:10.754" v="14" actId="478"/>
          <ac:spMkLst>
            <pc:docMk/>
            <pc:sldMk cId="0" sldId="257"/>
            <ac:spMk id="57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9:10.754" v="14" actId="478"/>
          <ac:spMkLst>
            <pc:docMk/>
            <pc:sldMk cId="0" sldId="257"/>
            <ac:spMk id="58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9:10.754" v="14" actId="478"/>
          <ac:spMkLst>
            <pc:docMk/>
            <pc:sldMk cId="0" sldId="257"/>
            <ac:spMk id="59" creationId="{00000000-0000-0000-0000-000000000000}"/>
          </ac:spMkLst>
        </pc:spChg>
        <pc:picChg chg="add del">
          <ac:chgData name="Chen, Josh" userId="e73a679e-40e8-4acd-ace8-7b0fb6fe4f0d" providerId="ADAL" clId="{70652232-9ACB-4ECA-B30F-27652F4FB88E}" dt="2018-11-28T00:02:44.544" v="2712" actId="478"/>
          <ac:picMkLst>
            <pc:docMk/>
            <pc:sldMk cId="0" sldId="257"/>
            <ac:picMk id="2" creationId="{2132E025-4DC3-4883-A0E5-99D6B64A3D89}"/>
          </ac:picMkLst>
        </pc:picChg>
        <pc:picChg chg="add del mod modCrop">
          <ac:chgData name="Chen, Josh" userId="e73a679e-40e8-4acd-ace8-7b0fb6fe4f0d" providerId="ADAL" clId="{70652232-9ACB-4ECA-B30F-27652F4FB88E}" dt="2018-11-28T00:05:45.673" v="2722"/>
          <ac:picMkLst>
            <pc:docMk/>
            <pc:sldMk cId="0" sldId="257"/>
            <ac:picMk id="6" creationId="{B11C0D0F-49A6-4405-AFA0-CA2B4055750F}"/>
          </ac:picMkLst>
        </pc:picChg>
      </pc:sldChg>
      <pc:sldChg chg="addSp delSp modSp setBg">
        <pc:chgData name="Chen, Josh" userId="e73a679e-40e8-4acd-ace8-7b0fb6fe4f0d" providerId="ADAL" clId="{70652232-9ACB-4ECA-B30F-27652F4FB88E}" dt="2018-11-27T23:40:39.500" v="2708" actId="1076"/>
        <pc:sldMkLst>
          <pc:docMk/>
          <pc:sldMk cId="0" sldId="258"/>
        </pc:sldMkLst>
        <pc:spChg chg="add mod">
          <ac:chgData name="Chen, Josh" userId="e73a679e-40e8-4acd-ace8-7b0fb6fe4f0d" providerId="ADAL" clId="{70652232-9ACB-4ECA-B30F-27652F4FB88E}" dt="2018-11-27T23:40:39.500" v="2708" actId="1076"/>
          <ac:spMkLst>
            <pc:docMk/>
            <pc:sldMk cId="0" sldId="258"/>
            <ac:spMk id="2" creationId="{D6083D79-36C3-4C24-BFF6-29EDFDD6EEC9}"/>
          </ac:spMkLst>
        </pc:spChg>
        <pc:spChg chg="add mod">
          <ac:chgData name="Chen, Josh" userId="e73a679e-40e8-4acd-ace8-7b0fb6fe4f0d" providerId="ADAL" clId="{70652232-9ACB-4ECA-B30F-27652F4FB88E}" dt="2018-11-27T23:00:06.273" v="2486" actId="1076"/>
          <ac:spMkLst>
            <pc:docMk/>
            <pc:sldMk cId="0" sldId="258"/>
            <ac:spMk id="3" creationId="{FC17697F-3520-4017-AEC4-D5056905A85E}"/>
          </ac:spMkLst>
        </pc:spChg>
        <pc:spChg chg="del">
          <ac:chgData name="Chen, Josh" userId="e73a679e-40e8-4acd-ace8-7b0fb6fe4f0d" providerId="ADAL" clId="{70652232-9ACB-4ECA-B30F-27652F4FB88E}" dt="2018-11-27T21:39:15.375" v="15" actId="478"/>
          <ac:spMkLst>
            <pc:docMk/>
            <pc:sldMk cId="0" sldId="258"/>
            <ac:spMk id="65" creationId="{00000000-0000-0000-0000-000000000000}"/>
          </ac:spMkLst>
        </pc:spChg>
        <pc:spChg chg="del mod">
          <ac:chgData name="Chen, Josh" userId="e73a679e-40e8-4acd-ace8-7b0fb6fe4f0d" providerId="ADAL" clId="{70652232-9ACB-4ECA-B30F-27652F4FB88E}" dt="2018-11-27T21:39:21.504" v="18" actId="478"/>
          <ac:spMkLst>
            <pc:docMk/>
            <pc:sldMk cId="0" sldId="258"/>
            <ac:spMk id="66" creationId="{00000000-0000-0000-0000-000000000000}"/>
          </ac:spMkLst>
        </pc:spChg>
        <pc:graphicFrameChg chg="add del modGraphic">
          <ac:chgData name="Chen, Josh" userId="e73a679e-40e8-4acd-ace8-7b0fb6fe4f0d" providerId="ADAL" clId="{70652232-9ACB-4ECA-B30F-27652F4FB88E}" dt="2018-11-27T22:59:49.372" v="2484" actId="478"/>
          <ac:graphicFrameMkLst>
            <pc:docMk/>
            <pc:sldMk cId="0" sldId="258"/>
            <ac:graphicFrameMk id="5" creationId="{E21D37CB-C2A2-4EFF-BA9D-F40B2D40337B}"/>
          </ac:graphicFrameMkLst>
        </pc:graphicFrameChg>
        <pc:picChg chg="del">
          <ac:chgData name="Chen, Josh" userId="e73a679e-40e8-4acd-ace8-7b0fb6fe4f0d" providerId="ADAL" clId="{70652232-9ACB-4ECA-B30F-27652F4FB88E}" dt="2018-11-27T21:39:17.333" v="16" actId="478"/>
          <ac:picMkLst>
            <pc:docMk/>
            <pc:sldMk cId="0" sldId="258"/>
            <ac:picMk id="67" creationId="{00000000-0000-0000-0000-000000000000}"/>
          </ac:picMkLst>
        </pc:picChg>
      </pc:sldChg>
      <pc:sldChg chg="del">
        <pc:chgData name="Chen, Josh" userId="e73a679e-40e8-4acd-ace8-7b0fb6fe4f0d" providerId="ADAL" clId="{70652232-9ACB-4ECA-B30F-27652F4FB88E}" dt="2018-11-27T21:40:33.258" v="38" actId="2696"/>
        <pc:sldMkLst>
          <pc:docMk/>
          <pc:sldMk cId="0" sldId="259"/>
        </pc:sldMkLst>
      </pc:sldChg>
      <pc:sldChg chg="del">
        <pc:chgData name="Chen, Josh" userId="e73a679e-40e8-4acd-ace8-7b0fb6fe4f0d" providerId="ADAL" clId="{70652232-9ACB-4ECA-B30F-27652F4FB88E}" dt="2018-11-27T21:40:32.567" v="36" actId="2696"/>
        <pc:sldMkLst>
          <pc:docMk/>
          <pc:sldMk cId="0" sldId="260"/>
        </pc:sldMkLst>
      </pc:sldChg>
      <pc:sldChg chg="del">
        <pc:chgData name="Chen, Josh" userId="e73a679e-40e8-4acd-ace8-7b0fb6fe4f0d" providerId="ADAL" clId="{70652232-9ACB-4ECA-B30F-27652F4FB88E}" dt="2018-11-27T21:40:31.560" v="35" actId="2696"/>
        <pc:sldMkLst>
          <pc:docMk/>
          <pc:sldMk cId="0" sldId="261"/>
        </pc:sldMkLst>
      </pc:sldChg>
      <pc:sldChg chg="addSp delSp modSp ord setBg">
        <pc:chgData name="Chen, Josh" userId="e73a679e-40e8-4acd-ace8-7b0fb6fe4f0d" providerId="ADAL" clId="{70652232-9ACB-4ECA-B30F-27652F4FB88E}" dt="2018-11-28T00:59:06.007" v="3857" actId="1035"/>
        <pc:sldMkLst>
          <pc:docMk/>
          <pc:sldMk cId="0" sldId="262"/>
        </pc:sldMkLst>
        <pc:spChg chg="add mod">
          <ac:chgData name="Chen, Josh" userId="e73a679e-40e8-4acd-ace8-7b0fb6fe4f0d" providerId="ADAL" clId="{70652232-9ACB-4ECA-B30F-27652F4FB88E}" dt="2018-11-28T00:17:54.971" v="2793" actId="1076"/>
          <ac:spMkLst>
            <pc:docMk/>
            <pc:sldMk cId="0" sldId="262"/>
            <ac:spMk id="5" creationId="{83ED2A07-AA1D-42C9-83EE-6A38DEB69DB4}"/>
          </ac:spMkLst>
        </pc:spChg>
        <pc:spChg chg="add mod">
          <ac:chgData name="Chen, Josh" userId="e73a679e-40e8-4acd-ace8-7b0fb6fe4f0d" providerId="ADAL" clId="{70652232-9ACB-4ECA-B30F-27652F4FB88E}" dt="2018-11-28T00:17:26.774" v="2789" actId="1076"/>
          <ac:spMkLst>
            <pc:docMk/>
            <pc:sldMk cId="0" sldId="262"/>
            <ac:spMk id="6" creationId="{23279BEE-F8E4-4C2B-A1FC-AFD770620E9D}"/>
          </ac:spMkLst>
        </pc:spChg>
        <pc:spChg chg="add mod">
          <ac:chgData name="Chen, Josh" userId="e73a679e-40e8-4acd-ace8-7b0fb6fe4f0d" providerId="ADAL" clId="{70652232-9ACB-4ECA-B30F-27652F4FB88E}" dt="2018-11-28T00:58:40.665" v="3854" actId="20577"/>
          <ac:spMkLst>
            <pc:docMk/>
            <pc:sldMk cId="0" sldId="262"/>
            <ac:spMk id="7" creationId="{E0D06584-626B-4082-B4F3-98E401BAE510}"/>
          </ac:spMkLst>
        </pc:spChg>
        <pc:spChg chg="add mod">
          <ac:chgData name="Chen, Josh" userId="e73a679e-40e8-4acd-ace8-7b0fb6fe4f0d" providerId="ADAL" clId="{70652232-9ACB-4ECA-B30F-27652F4FB88E}" dt="2018-11-28T00:59:06.007" v="3857" actId="1035"/>
          <ac:spMkLst>
            <pc:docMk/>
            <pc:sldMk cId="0" sldId="262"/>
            <ac:spMk id="8" creationId="{D43FA841-DEB7-4F33-BE4E-628CBA27FACF}"/>
          </ac:spMkLst>
        </pc:spChg>
        <pc:spChg chg="del">
          <ac:chgData name="Chen, Josh" userId="e73a679e-40e8-4acd-ace8-7b0fb6fe4f0d" providerId="ADAL" clId="{70652232-9ACB-4ECA-B30F-27652F4FB88E}" dt="2018-11-27T21:34:50.029" v="13" actId="478"/>
          <ac:spMkLst>
            <pc:docMk/>
            <pc:sldMk cId="0" sldId="262"/>
            <ac:spMk id="92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50.029" v="13" actId="478"/>
          <ac:spMkLst>
            <pc:docMk/>
            <pc:sldMk cId="0" sldId="262"/>
            <ac:spMk id="93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50.029" v="13" actId="478"/>
          <ac:spMkLst>
            <pc:docMk/>
            <pc:sldMk cId="0" sldId="262"/>
            <ac:spMk id="94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50.029" v="13" actId="478"/>
          <ac:spMkLst>
            <pc:docMk/>
            <pc:sldMk cId="0" sldId="262"/>
            <ac:spMk id="95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50.029" v="13" actId="478"/>
          <ac:spMkLst>
            <pc:docMk/>
            <pc:sldMk cId="0" sldId="262"/>
            <ac:spMk id="96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50.029" v="13" actId="478"/>
          <ac:spMkLst>
            <pc:docMk/>
            <pc:sldMk cId="0" sldId="262"/>
            <ac:spMk id="97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50.029" v="13" actId="478"/>
          <ac:spMkLst>
            <pc:docMk/>
            <pc:sldMk cId="0" sldId="262"/>
            <ac:spMk id="98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50.029" v="13" actId="478"/>
          <ac:spMkLst>
            <pc:docMk/>
            <pc:sldMk cId="0" sldId="262"/>
            <ac:spMk id="99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50.029" v="13" actId="478"/>
          <ac:spMkLst>
            <pc:docMk/>
            <pc:sldMk cId="0" sldId="262"/>
            <ac:spMk id="100" creationId="{00000000-0000-0000-0000-000000000000}"/>
          </ac:spMkLst>
        </pc:spChg>
        <pc:picChg chg="add mod modCrop">
          <ac:chgData name="Chen, Josh" userId="e73a679e-40e8-4acd-ace8-7b0fb6fe4f0d" providerId="ADAL" clId="{70652232-9ACB-4ECA-B30F-27652F4FB88E}" dt="2018-11-28T00:20:10.414" v="2801" actId="732"/>
          <ac:picMkLst>
            <pc:docMk/>
            <pc:sldMk cId="0" sldId="262"/>
            <ac:picMk id="3" creationId="{AB6F6457-7F34-4324-A83C-AF5C359D00B4}"/>
          </ac:picMkLst>
        </pc:picChg>
        <pc:picChg chg="add mod modCrop">
          <ac:chgData name="Chen, Josh" userId="e73a679e-40e8-4acd-ace8-7b0fb6fe4f0d" providerId="ADAL" clId="{70652232-9ACB-4ECA-B30F-27652F4FB88E}" dt="2018-11-28T00:19:52.798" v="2799" actId="1076"/>
          <ac:picMkLst>
            <pc:docMk/>
            <pc:sldMk cId="0" sldId="262"/>
            <ac:picMk id="4" creationId="{675711D1-6383-46F9-A857-55A1072736C3}"/>
          </ac:picMkLst>
        </pc:picChg>
      </pc:sldChg>
      <pc:sldChg chg="setBg">
        <pc:chgData name="Chen, Josh" userId="e73a679e-40e8-4acd-ace8-7b0fb6fe4f0d" providerId="ADAL" clId="{70652232-9ACB-4ECA-B30F-27652F4FB88E}" dt="2018-11-27T22:38:21.763" v="1500"/>
        <pc:sldMkLst>
          <pc:docMk/>
          <pc:sldMk cId="0" sldId="263"/>
        </pc:sldMkLst>
      </pc:sldChg>
      <pc:sldChg chg="del">
        <pc:chgData name="Chen, Josh" userId="e73a679e-40e8-4acd-ace8-7b0fb6fe4f0d" providerId="ADAL" clId="{70652232-9ACB-4ECA-B30F-27652F4FB88E}" dt="2018-11-27T21:40:29.375" v="34" actId="2696"/>
        <pc:sldMkLst>
          <pc:docMk/>
          <pc:sldMk cId="0" sldId="264"/>
        </pc:sldMkLst>
      </pc:sldChg>
      <pc:sldChg chg="del">
        <pc:chgData name="Chen, Josh" userId="e73a679e-40e8-4acd-ace8-7b0fb6fe4f0d" providerId="ADAL" clId="{70652232-9ACB-4ECA-B30F-27652F4FB88E}" dt="2018-11-27T21:40:20.301" v="33" actId="2696"/>
        <pc:sldMkLst>
          <pc:docMk/>
          <pc:sldMk cId="0" sldId="265"/>
        </pc:sldMkLst>
      </pc:sldChg>
      <pc:sldChg chg="del">
        <pc:chgData name="Chen, Josh" userId="e73a679e-40e8-4acd-ace8-7b0fb6fe4f0d" providerId="ADAL" clId="{70652232-9ACB-4ECA-B30F-27652F4FB88E}" dt="2018-11-27T21:40:15.671" v="32" actId="2696"/>
        <pc:sldMkLst>
          <pc:docMk/>
          <pc:sldMk cId="0" sldId="266"/>
        </pc:sldMkLst>
      </pc:sldChg>
      <pc:sldChg chg="setBg">
        <pc:chgData name="Chen, Josh" userId="e73a679e-40e8-4acd-ace8-7b0fb6fe4f0d" providerId="ADAL" clId="{70652232-9ACB-4ECA-B30F-27652F4FB88E}" dt="2018-11-27T22:38:21.763" v="1500"/>
        <pc:sldMkLst>
          <pc:docMk/>
          <pc:sldMk cId="0" sldId="267"/>
        </pc:sldMkLst>
      </pc:sldChg>
      <pc:sldChg chg="delSp del">
        <pc:chgData name="Chen, Josh" userId="e73a679e-40e8-4acd-ace8-7b0fb6fe4f0d" providerId="ADAL" clId="{70652232-9ACB-4ECA-B30F-27652F4FB88E}" dt="2018-11-27T21:39:37.010" v="20" actId="2696"/>
        <pc:sldMkLst>
          <pc:docMk/>
          <pc:sldMk cId="0" sldId="268"/>
        </pc:sldMkLst>
        <pc:graphicFrameChg chg="del">
          <ac:chgData name="Chen, Josh" userId="e73a679e-40e8-4acd-ace8-7b0fb6fe4f0d" providerId="ADAL" clId="{70652232-9ACB-4ECA-B30F-27652F4FB88E}" dt="2018-11-27T21:34:34.551" v="12" actId="478"/>
          <ac:graphicFrameMkLst>
            <pc:docMk/>
            <pc:sldMk cId="0" sldId="268"/>
            <ac:graphicFrameMk id="147" creationId="{00000000-0000-0000-0000-000000000000}"/>
          </ac:graphicFrameMkLst>
        </pc:graphicFrameChg>
      </pc:sldChg>
      <pc:sldChg chg="addSp delSp modSp ord setBg delAnim modAnim">
        <pc:chgData name="Chen, Josh" userId="e73a679e-40e8-4acd-ace8-7b0fb6fe4f0d" providerId="ADAL" clId="{70652232-9ACB-4ECA-B30F-27652F4FB88E}" dt="2018-11-28T02:55:05.047" v="4496" actId="1076"/>
        <pc:sldMkLst>
          <pc:docMk/>
          <pc:sldMk cId="0" sldId="269"/>
        </pc:sldMkLst>
        <pc:spChg chg="add mod">
          <ac:chgData name="Chen, Josh" userId="e73a679e-40e8-4acd-ace8-7b0fb6fe4f0d" providerId="ADAL" clId="{70652232-9ACB-4ECA-B30F-27652F4FB88E}" dt="2018-11-28T02:54:58.515" v="4494" actId="196"/>
          <ac:spMkLst>
            <pc:docMk/>
            <pc:sldMk cId="0" sldId="269"/>
            <ac:spMk id="49" creationId="{4FABE711-5A8D-49F2-96EC-4CD193819611}"/>
          </ac:spMkLst>
        </pc:spChg>
        <pc:spChg chg="add mod">
          <ac:chgData name="Chen, Josh" userId="e73a679e-40e8-4acd-ace8-7b0fb6fe4f0d" providerId="ADAL" clId="{70652232-9ACB-4ECA-B30F-27652F4FB88E}" dt="2018-11-28T02:54:58.515" v="4494" actId="196"/>
          <ac:spMkLst>
            <pc:docMk/>
            <pc:sldMk cId="0" sldId="269"/>
            <ac:spMk id="50" creationId="{35F4D72A-DA50-48A2-8941-55033A9CC812}"/>
          </ac:spMkLst>
        </pc:spChg>
        <pc:spChg chg="add mod">
          <ac:chgData name="Chen, Josh" userId="e73a679e-40e8-4acd-ace8-7b0fb6fe4f0d" providerId="ADAL" clId="{70652232-9ACB-4ECA-B30F-27652F4FB88E}" dt="2018-11-28T02:54:58.515" v="4494" actId="196"/>
          <ac:spMkLst>
            <pc:docMk/>
            <pc:sldMk cId="0" sldId="269"/>
            <ac:spMk id="51" creationId="{5DC1A6DD-3A0F-4943-83AD-CAAF11022647}"/>
          </ac:spMkLst>
        </pc:spChg>
        <pc:spChg chg="add mod">
          <ac:chgData name="Chen, Josh" userId="e73a679e-40e8-4acd-ace8-7b0fb6fe4f0d" providerId="ADAL" clId="{70652232-9ACB-4ECA-B30F-27652F4FB88E}" dt="2018-11-28T02:54:58.515" v="4494" actId="196"/>
          <ac:spMkLst>
            <pc:docMk/>
            <pc:sldMk cId="0" sldId="269"/>
            <ac:spMk id="52" creationId="{0D52C55A-AB1C-4682-8008-A7E6E601B3B9}"/>
          </ac:spMkLst>
        </pc:spChg>
        <pc:spChg chg="add mod">
          <ac:chgData name="Chen, Josh" userId="e73a679e-40e8-4acd-ace8-7b0fb6fe4f0d" providerId="ADAL" clId="{70652232-9ACB-4ECA-B30F-27652F4FB88E}" dt="2018-11-28T02:54:58.515" v="4494" actId="196"/>
          <ac:spMkLst>
            <pc:docMk/>
            <pc:sldMk cId="0" sldId="269"/>
            <ac:spMk id="53" creationId="{350055AA-B44A-452C-B4BC-2976FC829199}"/>
          </ac:spMkLst>
        </pc:spChg>
        <pc:spChg chg="add del mod">
          <ac:chgData name="Chen, Josh" userId="e73a679e-40e8-4acd-ace8-7b0fb6fe4f0d" providerId="ADAL" clId="{70652232-9ACB-4ECA-B30F-27652F4FB88E}" dt="2018-11-28T02:54:09.839" v="4485" actId="478"/>
          <ac:spMkLst>
            <pc:docMk/>
            <pc:sldMk cId="0" sldId="269"/>
            <ac:spMk id="54" creationId="{883C6DDE-C231-4831-BF97-CFCF5803E749}"/>
          </ac:spMkLst>
        </pc:spChg>
        <pc:spChg chg="add del mod">
          <ac:chgData name="Chen, Josh" userId="e73a679e-40e8-4acd-ace8-7b0fb6fe4f0d" providerId="ADAL" clId="{70652232-9ACB-4ECA-B30F-27652F4FB88E}" dt="2018-11-28T02:54:11.345" v="4487" actId="478"/>
          <ac:spMkLst>
            <pc:docMk/>
            <pc:sldMk cId="0" sldId="269"/>
            <ac:spMk id="55" creationId="{00FD15D6-6840-4E8D-84D4-75170C2277F9}"/>
          </ac:spMkLst>
        </pc:spChg>
        <pc:spChg chg="add del mod">
          <ac:chgData name="Chen, Josh" userId="e73a679e-40e8-4acd-ace8-7b0fb6fe4f0d" providerId="ADAL" clId="{70652232-9ACB-4ECA-B30F-27652F4FB88E}" dt="2018-11-28T02:54:13.056" v="4488" actId="478"/>
          <ac:spMkLst>
            <pc:docMk/>
            <pc:sldMk cId="0" sldId="269"/>
            <ac:spMk id="56" creationId="{2DA0E82B-2DC4-4C4A-B3F1-8D0E5BDFE370}"/>
          </ac:spMkLst>
        </pc:spChg>
        <pc:spChg chg="add del mod">
          <ac:chgData name="Chen, Josh" userId="e73a679e-40e8-4acd-ace8-7b0fb6fe4f0d" providerId="ADAL" clId="{70652232-9ACB-4ECA-B30F-27652F4FB88E}" dt="2018-11-28T02:54:14.727" v="4489" actId="478"/>
          <ac:spMkLst>
            <pc:docMk/>
            <pc:sldMk cId="0" sldId="269"/>
            <ac:spMk id="57" creationId="{81D4E0CD-5BC3-491B-8DC6-0731A09D6318}"/>
          </ac:spMkLst>
        </pc:spChg>
        <pc:spChg chg="add del mod">
          <ac:chgData name="Chen, Josh" userId="e73a679e-40e8-4acd-ace8-7b0fb6fe4f0d" providerId="ADAL" clId="{70652232-9ACB-4ECA-B30F-27652F4FB88E}" dt="2018-11-28T02:54:16.945" v="4490" actId="478"/>
          <ac:spMkLst>
            <pc:docMk/>
            <pc:sldMk cId="0" sldId="269"/>
            <ac:spMk id="58" creationId="{DC6B5DDC-297B-431D-9707-23A893765C5D}"/>
          </ac:spMkLst>
        </pc:spChg>
        <pc:spChg chg="add del mod">
          <ac:chgData name="Chen, Josh" userId="e73a679e-40e8-4acd-ace8-7b0fb6fe4f0d" providerId="ADAL" clId="{70652232-9ACB-4ECA-B30F-27652F4FB88E}" dt="2018-11-28T02:54:06.148" v="4481" actId="478"/>
          <ac:spMkLst>
            <pc:docMk/>
            <pc:sldMk cId="0" sldId="269"/>
            <ac:spMk id="65" creationId="{0AE3146B-FDEF-46FF-9CB7-FC6CA92B2548}"/>
          </ac:spMkLst>
        </pc:spChg>
        <pc:spChg chg="add del mod">
          <ac:chgData name="Chen, Josh" userId="e73a679e-40e8-4acd-ace8-7b0fb6fe4f0d" providerId="ADAL" clId="{70652232-9ACB-4ECA-B30F-27652F4FB88E}" dt="2018-11-28T02:54:07.560" v="4482" actId="478"/>
          <ac:spMkLst>
            <pc:docMk/>
            <pc:sldMk cId="0" sldId="269"/>
            <ac:spMk id="66" creationId="{F0075A96-194A-4EEC-B4A5-65E044C3D991}"/>
          </ac:spMkLst>
        </pc:spChg>
        <pc:spChg chg="add mod">
          <ac:chgData name="Chen, Josh" userId="e73a679e-40e8-4acd-ace8-7b0fb6fe4f0d" providerId="ADAL" clId="{70652232-9ACB-4ECA-B30F-27652F4FB88E}" dt="2018-11-28T02:53:54.001" v="4476" actId="27636"/>
          <ac:spMkLst>
            <pc:docMk/>
            <pc:sldMk cId="0" sldId="269"/>
            <ac:spMk id="70" creationId="{A929E127-6667-4289-94A5-463850BF2849}"/>
          </ac:spMkLst>
        </pc:spChg>
        <pc:spChg chg="add mod">
          <ac:chgData name="Chen, Josh" userId="e73a679e-40e8-4acd-ace8-7b0fb6fe4f0d" providerId="ADAL" clId="{70652232-9ACB-4ECA-B30F-27652F4FB88E}" dt="2018-11-28T02:53:54.015" v="4478" actId="27636"/>
          <ac:spMkLst>
            <pc:docMk/>
            <pc:sldMk cId="0" sldId="269"/>
            <ac:spMk id="71" creationId="{D78BA970-394F-4C25-8640-3E87101D0556}"/>
          </ac:spMkLst>
        </pc:spChg>
        <pc:spChg chg="add mod">
          <ac:chgData name="Chen, Josh" userId="e73a679e-40e8-4acd-ace8-7b0fb6fe4f0d" providerId="ADAL" clId="{70652232-9ACB-4ECA-B30F-27652F4FB88E}" dt="2018-11-28T02:53:53.981" v="4474" actId="27636"/>
          <ac:spMkLst>
            <pc:docMk/>
            <pc:sldMk cId="0" sldId="269"/>
            <ac:spMk id="72" creationId="{BAD4A79B-D1B5-4CAA-99D0-06B787B0E52B}"/>
          </ac:spMkLst>
        </pc:spChg>
        <pc:spChg chg="add mod">
          <ac:chgData name="Chen, Josh" userId="e73a679e-40e8-4acd-ace8-7b0fb6fe4f0d" providerId="ADAL" clId="{70652232-9ACB-4ECA-B30F-27652F4FB88E}" dt="2018-11-28T02:53:53.969" v="4473" actId="27636"/>
          <ac:spMkLst>
            <pc:docMk/>
            <pc:sldMk cId="0" sldId="269"/>
            <ac:spMk id="73" creationId="{46F41F77-0F15-47F6-92C7-E73683BDC41E}"/>
          </ac:spMkLst>
        </pc:spChg>
        <pc:spChg chg="add mod">
          <ac:chgData name="Chen, Josh" userId="e73a679e-40e8-4acd-ace8-7b0fb6fe4f0d" providerId="ADAL" clId="{70652232-9ACB-4ECA-B30F-27652F4FB88E}" dt="2018-11-28T02:53:53.991" v="4475" actId="27636"/>
          <ac:spMkLst>
            <pc:docMk/>
            <pc:sldMk cId="0" sldId="269"/>
            <ac:spMk id="74" creationId="{6419053E-0DE5-4371-A299-1EFEB4673FFA}"/>
          </ac:spMkLst>
        </pc:spChg>
        <pc:spChg chg="del">
          <ac:chgData name="Chen, Josh" userId="e73a679e-40e8-4acd-ace8-7b0fb6fe4f0d" providerId="ADAL" clId="{70652232-9ACB-4ECA-B30F-27652F4FB88E}" dt="2018-11-27T21:34:21.226" v="0" actId="478"/>
          <ac:spMkLst>
            <pc:docMk/>
            <pc:sldMk cId="0" sldId="269"/>
            <ac:spMk id="153" creationId="{00000000-0000-0000-0000-000000000000}"/>
          </ac:spMkLst>
        </pc:spChg>
        <pc:spChg chg="del mod">
          <ac:chgData name="Chen, Josh" userId="e73a679e-40e8-4acd-ace8-7b0fb6fe4f0d" providerId="ADAL" clId="{70652232-9ACB-4ECA-B30F-27652F4FB88E}" dt="2018-11-27T21:39:41.998" v="21" actId="478"/>
          <ac:spMkLst>
            <pc:docMk/>
            <pc:sldMk cId="0" sldId="269"/>
            <ac:spMk id="154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26.148" v="1" actId="478"/>
          <ac:spMkLst>
            <pc:docMk/>
            <pc:sldMk cId="0" sldId="269"/>
            <ac:spMk id="155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26.148" v="1" actId="478"/>
          <ac:spMkLst>
            <pc:docMk/>
            <pc:sldMk cId="0" sldId="269"/>
            <ac:spMk id="156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26.148" v="1" actId="478"/>
          <ac:spMkLst>
            <pc:docMk/>
            <pc:sldMk cId="0" sldId="269"/>
            <ac:spMk id="157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26.148" v="1" actId="478"/>
          <ac:spMkLst>
            <pc:docMk/>
            <pc:sldMk cId="0" sldId="269"/>
            <ac:spMk id="158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26.148" v="1" actId="478"/>
          <ac:spMkLst>
            <pc:docMk/>
            <pc:sldMk cId="0" sldId="269"/>
            <ac:spMk id="159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26.148" v="1" actId="478"/>
          <ac:spMkLst>
            <pc:docMk/>
            <pc:sldMk cId="0" sldId="269"/>
            <ac:spMk id="160" creationId="{00000000-0000-0000-0000-000000000000}"/>
          </ac:spMkLst>
        </pc:spChg>
        <pc:spChg chg="del">
          <ac:chgData name="Chen, Josh" userId="e73a679e-40e8-4acd-ace8-7b0fb6fe4f0d" providerId="ADAL" clId="{70652232-9ACB-4ECA-B30F-27652F4FB88E}" dt="2018-11-27T21:34:26.148" v="1" actId="478"/>
          <ac:spMkLst>
            <pc:docMk/>
            <pc:sldMk cId="0" sldId="269"/>
            <ac:spMk id="161" creationId="{00000000-0000-0000-0000-000000000000}"/>
          </ac:spMkLst>
        </pc:spChg>
        <pc:spChg chg="mod">
          <ac:chgData name="Chen, Josh" userId="e73a679e-40e8-4acd-ace8-7b0fb6fe4f0d" providerId="ADAL" clId="{70652232-9ACB-4ECA-B30F-27652F4FB88E}" dt="2018-11-28T02:54:58.515" v="4494" actId="196"/>
          <ac:spMkLst>
            <pc:docMk/>
            <pc:sldMk cId="0" sldId="269"/>
            <ac:spMk id="162" creationId="{00000000-0000-0000-0000-000000000000}"/>
          </ac:spMkLst>
        </pc:spChg>
        <pc:grpChg chg="add mod">
          <ac:chgData name="Chen, Josh" userId="e73a679e-40e8-4acd-ace8-7b0fb6fe4f0d" providerId="ADAL" clId="{70652232-9ACB-4ECA-B30F-27652F4FB88E}" dt="2018-11-28T02:54:58.515" v="4494" actId="196"/>
          <ac:grpSpMkLst>
            <pc:docMk/>
            <pc:sldMk cId="0" sldId="269"/>
            <ac:grpSpMk id="3" creationId="{FE8FDE8C-BE71-4C03-B658-8FA2BB127638}"/>
          </ac:grpSpMkLst>
        </pc:grpChg>
        <pc:grpChg chg="add mod">
          <ac:chgData name="Chen, Josh" userId="e73a679e-40e8-4acd-ace8-7b0fb6fe4f0d" providerId="ADAL" clId="{70652232-9ACB-4ECA-B30F-27652F4FB88E}" dt="2018-11-28T02:54:58.515" v="4494" actId="196"/>
          <ac:grpSpMkLst>
            <pc:docMk/>
            <pc:sldMk cId="0" sldId="269"/>
            <ac:grpSpMk id="11" creationId="{A2C38C48-BFAF-46BE-8114-1BFB23ADAD0D}"/>
          </ac:grpSpMkLst>
        </pc:grpChg>
        <pc:grpChg chg="add mod">
          <ac:chgData name="Chen, Josh" userId="e73a679e-40e8-4acd-ace8-7b0fb6fe4f0d" providerId="ADAL" clId="{70652232-9ACB-4ECA-B30F-27652F4FB88E}" dt="2018-11-28T02:54:58.515" v="4494" actId="196"/>
          <ac:grpSpMkLst>
            <pc:docMk/>
            <pc:sldMk cId="0" sldId="269"/>
            <ac:grpSpMk id="19" creationId="{9E657E9D-D481-4B8F-8112-7A3411BF7D95}"/>
          </ac:grpSpMkLst>
        </pc:grpChg>
        <pc:grpChg chg="add mod">
          <ac:chgData name="Chen, Josh" userId="e73a679e-40e8-4acd-ace8-7b0fb6fe4f0d" providerId="ADAL" clId="{70652232-9ACB-4ECA-B30F-27652F4FB88E}" dt="2018-11-28T02:54:58.515" v="4494" actId="196"/>
          <ac:grpSpMkLst>
            <pc:docMk/>
            <pc:sldMk cId="0" sldId="269"/>
            <ac:grpSpMk id="27" creationId="{76E6AE1F-3ADF-49CD-8904-E1C280D939AA}"/>
          </ac:grpSpMkLst>
        </pc:grpChg>
        <pc:grpChg chg="add mod">
          <ac:chgData name="Chen, Josh" userId="e73a679e-40e8-4acd-ace8-7b0fb6fe4f0d" providerId="ADAL" clId="{70652232-9ACB-4ECA-B30F-27652F4FB88E}" dt="2018-11-28T02:55:05.047" v="4496" actId="1076"/>
          <ac:grpSpMkLst>
            <pc:docMk/>
            <pc:sldMk cId="0" sldId="269"/>
            <ac:grpSpMk id="35" creationId="{CC2B8E6C-C34F-4C61-B182-21BCD11C2C40}"/>
          </ac:grpSpMkLst>
        </pc:grpChg>
        <pc:grpChg chg="add mod">
          <ac:chgData name="Chen, Josh" userId="e73a679e-40e8-4acd-ace8-7b0fb6fe4f0d" providerId="ADAL" clId="{70652232-9ACB-4ECA-B30F-27652F4FB88E}" dt="2018-11-28T02:53:53.874" v="4472" actId="14100"/>
          <ac:grpSpMkLst>
            <pc:docMk/>
            <pc:sldMk cId="0" sldId="269"/>
            <ac:grpSpMk id="43" creationId="{92768C88-82F0-4AB6-9076-E051EEF742B9}"/>
          </ac:grpSpMkLst>
        </pc:grpChg>
        <pc:grpChg chg="add mod">
          <ac:chgData name="Chen, Josh" userId="e73a679e-40e8-4acd-ace8-7b0fb6fe4f0d" providerId="ADAL" clId="{70652232-9ACB-4ECA-B30F-27652F4FB88E}" dt="2018-11-28T02:53:53.874" v="4472" actId="14100"/>
          <ac:grpSpMkLst>
            <pc:docMk/>
            <pc:sldMk cId="0" sldId="269"/>
            <ac:grpSpMk id="59" creationId="{9AE99BA1-D5E7-4FA5-85F2-B6D8565C6D38}"/>
          </ac:grpSpMkLst>
        </pc:grpChg>
        <pc:grpChg chg="add del mod">
          <ac:chgData name="Chen, Josh" userId="e73a679e-40e8-4acd-ace8-7b0fb6fe4f0d" providerId="ADAL" clId="{70652232-9ACB-4ECA-B30F-27652F4FB88E}" dt="2018-11-28T02:54:08.290" v="4483" actId="478"/>
          <ac:grpSpMkLst>
            <pc:docMk/>
            <pc:sldMk cId="0" sldId="269"/>
            <ac:grpSpMk id="67" creationId="{0DF69CED-9D87-4B3A-ACB7-047176391AB4}"/>
          </ac:grpSpMkLst>
        </pc:grpChg>
      </pc:sldChg>
      <pc:sldChg chg="del">
        <pc:chgData name="Chen, Josh" userId="e73a679e-40e8-4acd-ace8-7b0fb6fe4f0d" providerId="ADAL" clId="{70652232-9ACB-4ECA-B30F-27652F4FB88E}" dt="2018-11-27T21:39:45.002" v="22" actId="2696"/>
        <pc:sldMkLst>
          <pc:docMk/>
          <pc:sldMk cId="0" sldId="270"/>
        </pc:sldMkLst>
      </pc:sldChg>
      <pc:sldChg chg="del">
        <pc:chgData name="Chen, Josh" userId="e73a679e-40e8-4acd-ace8-7b0fb6fe4f0d" providerId="ADAL" clId="{70652232-9ACB-4ECA-B30F-27652F4FB88E}" dt="2018-11-27T21:39:46.256" v="23" actId="2696"/>
        <pc:sldMkLst>
          <pc:docMk/>
          <pc:sldMk cId="0" sldId="271"/>
        </pc:sldMkLst>
      </pc:sldChg>
      <pc:sldChg chg="setBg">
        <pc:chgData name="Chen, Josh" userId="e73a679e-40e8-4acd-ace8-7b0fb6fe4f0d" providerId="ADAL" clId="{70652232-9ACB-4ECA-B30F-27652F4FB88E}" dt="2018-11-27T22:38:21.763" v="1500"/>
        <pc:sldMkLst>
          <pc:docMk/>
          <pc:sldMk cId="0" sldId="272"/>
        </pc:sldMkLst>
      </pc:sldChg>
      <pc:sldChg chg="setBg">
        <pc:chgData name="Chen, Josh" userId="e73a679e-40e8-4acd-ace8-7b0fb6fe4f0d" providerId="ADAL" clId="{70652232-9ACB-4ECA-B30F-27652F4FB88E}" dt="2018-11-27T22:38:21.763" v="1500"/>
        <pc:sldMkLst>
          <pc:docMk/>
          <pc:sldMk cId="0" sldId="273"/>
        </pc:sldMkLst>
      </pc:sldChg>
      <pc:sldChg chg="setBg">
        <pc:chgData name="Chen, Josh" userId="e73a679e-40e8-4acd-ace8-7b0fb6fe4f0d" providerId="ADAL" clId="{70652232-9ACB-4ECA-B30F-27652F4FB88E}" dt="2018-11-27T22:38:21.763" v="1500"/>
        <pc:sldMkLst>
          <pc:docMk/>
          <pc:sldMk cId="0" sldId="274"/>
        </pc:sldMkLst>
      </pc:sldChg>
      <pc:sldChg chg="del">
        <pc:chgData name="Chen, Josh" userId="e73a679e-40e8-4acd-ace8-7b0fb6fe4f0d" providerId="ADAL" clId="{70652232-9ACB-4ECA-B30F-27652F4FB88E}" dt="2018-11-27T21:39:56.179" v="24" actId="2696"/>
        <pc:sldMkLst>
          <pc:docMk/>
          <pc:sldMk cId="0" sldId="275"/>
        </pc:sldMkLst>
      </pc:sldChg>
      <pc:sldChg chg="del">
        <pc:chgData name="Chen, Josh" userId="e73a679e-40e8-4acd-ace8-7b0fb6fe4f0d" providerId="ADAL" clId="{70652232-9ACB-4ECA-B30F-27652F4FB88E}" dt="2018-11-27T21:39:57.135" v="25" actId="2696"/>
        <pc:sldMkLst>
          <pc:docMk/>
          <pc:sldMk cId="0" sldId="276"/>
        </pc:sldMkLst>
      </pc:sldChg>
      <pc:sldChg chg="del">
        <pc:chgData name="Chen, Josh" userId="e73a679e-40e8-4acd-ace8-7b0fb6fe4f0d" providerId="ADAL" clId="{70652232-9ACB-4ECA-B30F-27652F4FB88E}" dt="2018-11-27T21:39:59.093" v="27" actId="2696"/>
        <pc:sldMkLst>
          <pc:docMk/>
          <pc:sldMk cId="0" sldId="277"/>
        </pc:sldMkLst>
      </pc:sldChg>
      <pc:sldChg chg="del">
        <pc:chgData name="Chen, Josh" userId="e73a679e-40e8-4acd-ace8-7b0fb6fe4f0d" providerId="ADAL" clId="{70652232-9ACB-4ECA-B30F-27652F4FB88E}" dt="2018-11-27T21:39:58.318" v="26" actId="2696"/>
        <pc:sldMkLst>
          <pc:docMk/>
          <pc:sldMk cId="0" sldId="278"/>
        </pc:sldMkLst>
      </pc:sldChg>
      <pc:sldChg chg="setBg">
        <pc:chgData name="Chen, Josh" userId="e73a679e-40e8-4acd-ace8-7b0fb6fe4f0d" providerId="ADAL" clId="{70652232-9ACB-4ECA-B30F-27652F4FB88E}" dt="2018-11-27T22:38:21.763" v="1500"/>
        <pc:sldMkLst>
          <pc:docMk/>
          <pc:sldMk cId="0" sldId="279"/>
        </pc:sldMkLst>
      </pc:sldChg>
      <pc:sldChg chg="addSp delSp modSp del setBg">
        <pc:chgData name="Chen, Josh" userId="e73a679e-40e8-4acd-ace8-7b0fb6fe4f0d" providerId="ADAL" clId="{70652232-9ACB-4ECA-B30F-27652F4FB88E}" dt="2018-11-28T00:57:35.247" v="3849" actId="2696"/>
        <pc:sldMkLst>
          <pc:docMk/>
          <pc:sldMk cId="0" sldId="280"/>
        </pc:sldMkLst>
        <pc:spChg chg="add mod">
          <ac:chgData name="Chen, Josh" userId="e73a679e-40e8-4acd-ace8-7b0fb6fe4f0d" providerId="ADAL" clId="{70652232-9ACB-4ECA-B30F-27652F4FB88E}" dt="2018-11-28T00:57:30.616" v="3848" actId="478"/>
          <ac:spMkLst>
            <pc:docMk/>
            <pc:sldMk cId="0" sldId="280"/>
            <ac:spMk id="3" creationId="{0601AC19-0E16-47C2-A34F-003D86D2E0AB}"/>
          </ac:spMkLst>
        </pc:spChg>
        <pc:spChg chg="del mod">
          <ac:chgData name="Chen, Josh" userId="e73a679e-40e8-4acd-ace8-7b0fb6fe4f0d" providerId="ADAL" clId="{70652232-9ACB-4ECA-B30F-27652F4FB88E}" dt="2018-11-28T00:57:30.616" v="3848" actId="478"/>
          <ac:spMkLst>
            <pc:docMk/>
            <pc:sldMk cId="0" sldId="280"/>
            <ac:spMk id="267" creationId="{00000000-0000-0000-0000-000000000000}"/>
          </ac:spMkLst>
        </pc:spChg>
      </pc:sldChg>
      <pc:sldChg chg="del">
        <pc:chgData name="Chen, Josh" userId="e73a679e-40e8-4acd-ace8-7b0fb6fe4f0d" providerId="ADAL" clId="{70652232-9ACB-4ECA-B30F-27652F4FB88E}" dt="2018-11-27T21:40:04.287" v="28" actId="2696"/>
        <pc:sldMkLst>
          <pc:docMk/>
          <pc:sldMk cId="0" sldId="281"/>
        </pc:sldMkLst>
      </pc:sldChg>
      <pc:sldChg chg="add del setBg">
        <pc:chgData name="Chen, Josh" userId="e73a679e-40e8-4acd-ace8-7b0fb6fe4f0d" providerId="ADAL" clId="{70652232-9ACB-4ECA-B30F-27652F4FB88E}" dt="2018-11-27T22:38:21.763" v="1500"/>
        <pc:sldMkLst>
          <pc:docMk/>
          <pc:sldMk cId="0" sldId="282"/>
        </pc:sldMkLst>
      </pc:sldChg>
      <pc:sldChg chg="del">
        <pc:chgData name="Chen, Josh" userId="e73a679e-40e8-4acd-ace8-7b0fb6fe4f0d" providerId="ADAL" clId="{70652232-9ACB-4ECA-B30F-27652F4FB88E}" dt="2018-11-27T21:40:12.901" v="31" actId="2696"/>
        <pc:sldMkLst>
          <pc:docMk/>
          <pc:sldMk cId="0" sldId="283"/>
        </pc:sldMkLst>
      </pc:sldChg>
      <pc:sldChg chg="add del">
        <pc:chgData name="Chen, Josh" userId="e73a679e-40e8-4acd-ace8-7b0fb6fe4f0d" providerId="ADAL" clId="{70652232-9ACB-4ECA-B30F-27652F4FB88E}" dt="2018-11-27T22:17:32.160" v="581" actId="2696"/>
        <pc:sldMkLst>
          <pc:docMk/>
          <pc:sldMk cId="1305680662" sldId="283"/>
        </pc:sldMkLst>
      </pc:sldChg>
      <pc:sldChg chg="addSp delSp modSp add ord setBg">
        <pc:chgData name="Chen, Josh" userId="e73a679e-40e8-4acd-ace8-7b0fb6fe4f0d" providerId="ADAL" clId="{70652232-9ACB-4ECA-B30F-27652F4FB88E}" dt="2018-11-28T00:50:14.620" v="3846" actId="20577"/>
        <pc:sldMkLst>
          <pc:docMk/>
          <pc:sldMk cId="1041741613" sldId="284"/>
        </pc:sldMkLst>
        <pc:spChg chg="del mod">
          <ac:chgData name="Chen, Josh" userId="e73a679e-40e8-4acd-ace8-7b0fb6fe4f0d" providerId="ADAL" clId="{70652232-9ACB-4ECA-B30F-27652F4FB88E}" dt="2018-11-27T22:58:52.562" v="2422" actId="478"/>
          <ac:spMkLst>
            <pc:docMk/>
            <pc:sldMk cId="1041741613" sldId="284"/>
            <ac:spMk id="2" creationId="{7918F1A0-5689-4B08-823A-C77F5B7141E0}"/>
          </ac:spMkLst>
        </pc:spChg>
        <pc:spChg chg="add del mod">
          <ac:chgData name="Chen, Josh" userId="e73a679e-40e8-4acd-ace8-7b0fb6fe4f0d" providerId="ADAL" clId="{70652232-9ACB-4ECA-B30F-27652F4FB88E}" dt="2018-11-27T23:00:30.779" v="2492" actId="478"/>
          <ac:spMkLst>
            <pc:docMk/>
            <pc:sldMk cId="1041741613" sldId="284"/>
            <ac:spMk id="4" creationId="{FB7350B3-7872-42B1-9B50-CEF698FCD00F}"/>
          </ac:spMkLst>
        </pc:spChg>
        <pc:spChg chg="add mod">
          <ac:chgData name="Chen, Josh" userId="e73a679e-40e8-4acd-ace8-7b0fb6fe4f0d" providerId="ADAL" clId="{70652232-9ACB-4ECA-B30F-27652F4FB88E}" dt="2018-11-27T23:00:13.871" v="2487" actId="1076"/>
          <ac:spMkLst>
            <pc:docMk/>
            <pc:sldMk cId="1041741613" sldId="284"/>
            <ac:spMk id="5" creationId="{7BAF4443-354D-4D7F-B491-CCD547FEBA00}"/>
          </ac:spMkLst>
        </pc:spChg>
        <pc:spChg chg="add del mod">
          <ac:chgData name="Chen, Josh" userId="e73a679e-40e8-4acd-ace8-7b0fb6fe4f0d" providerId="ADAL" clId="{70652232-9ACB-4ECA-B30F-27652F4FB88E}" dt="2018-11-27T23:01:06.397" v="2506"/>
          <ac:spMkLst>
            <pc:docMk/>
            <pc:sldMk cId="1041741613" sldId="284"/>
            <ac:spMk id="6" creationId="{2BB31569-7DD6-44F5-ABC9-A38308ADF36F}"/>
          </ac:spMkLst>
        </pc:spChg>
        <pc:spChg chg="add mod">
          <ac:chgData name="Chen, Josh" userId="e73a679e-40e8-4acd-ace8-7b0fb6fe4f0d" providerId="ADAL" clId="{70652232-9ACB-4ECA-B30F-27652F4FB88E}" dt="2018-11-28T00:40:05.658" v="3737" actId="20577"/>
          <ac:spMkLst>
            <pc:docMk/>
            <pc:sldMk cId="1041741613" sldId="284"/>
            <ac:spMk id="7" creationId="{8016045C-B148-4690-BDE4-C0DB337C7140}"/>
          </ac:spMkLst>
        </pc:spChg>
        <pc:graphicFrameChg chg="add del mod modGraphic">
          <ac:chgData name="Chen, Josh" userId="e73a679e-40e8-4acd-ace8-7b0fb6fe4f0d" providerId="ADAL" clId="{70652232-9ACB-4ECA-B30F-27652F4FB88E}" dt="2018-11-28T00:34:57.517" v="3583" actId="478"/>
          <ac:graphicFrameMkLst>
            <pc:docMk/>
            <pc:sldMk cId="1041741613" sldId="284"/>
            <ac:graphicFrameMk id="8" creationId="{8FA691FC-B663-48CF-A111-0AD7BA121B93}"/>
          </ac:graphicFrameMkLst>
        </pc:graphicFrameChg>
        <pc:graphicFrameChg chg="add mod modGraphic">
          <ac:chgData name="Chen, Josh" userId="e73a679e-40e8-4acd-ace8-7b0fb6fe4f0d" providerId="ADAL" clId="{70652232-9ACB-4ECA-B30F-27652F4FB88E}" dt="2018-11-28T00:50:14.620" v="3846" actId="20577"/>
          <ac:graphicFrameMkLst>
            <pc:docMk/>
            <pc:sldMk cId="1041741613" sldId="284"/>
            <ac:graphicFrameMk id="9" creationId="{5EF09C96-0BC5-4B04-8A1D-6C26D564FD2D}"/>
          </ac:graphicFrameMkLst>
        </pc:graphicFrameChg>
      </pc:sldChg>
      <pc:sldChg chg="delSp modSp add ord setBg">
        <pc:chgData name="Chen, Josh" userId="e73a679e-40e8-4acd-ace8-7b0fb6fe4f0d" providerId="ADAL" clId="{70652232-9ACB-4ECA-B30F-27652F4FB88E}" dt="2018-11-28T01:38:11.894" v="3858"/>
        <pc:sldMkLst>
          <pc:docMk/>
          <pc:sldMk cId="3210778641" sldId="285"/>
        </pc:sldMkLst>
        <pc:spChg chg="mod">
          <ac:chgData name="Chen, Josh" userId="e73a679e-40e8-4acd-ace8-7b0fb6fe4f0d" providerId="ADAL" clId="{70652232-9ACB-4ECA-B30F-27652F4FB88E}" dt="2018-11-27T22:18:52.633" v="730" actId="2711"/>
          <ac:spMkLst>
            <pc:docMk/>
            <pc:sldMk cId="3210778641" sldId="285"/>
            <ac:spMk id="2" creationId="{746CF410-5ABA-4D81-BDCE-407372FBECA9}"/>
          </ac:spMkLst>
        </pc:spChg>
        <pc:picChg chg="del">
          <ac:chgData name="Chen, Josh" userId="e73a679e-40e8-4acd-ace8-7b0fb6fe4f0d" providerId="ADAL" clId="{70652232-9ACB-4ECA-B30F-27652F4FB88E}" dt="2018-11-28T01:38:11.894" v="3858"/>
          <ac:picMkLst>
            <pc:docMk/>
            <pc:sldMk cId="3210778641" sldId="285"/>
            <ac:picMk id="1026" creationId="{CF7F17AD-50B9-4A5E-BC30-F3353C5939F9}"/>
          </ac:picMkLst>
        </pc:picChg>
      </pc:sldChg>
      <pc:sldChg chg="delSp add del">
        <pc:chgData name="Chen, Josh" userId="e73a679e-40e8-4acd-ace8-7b0fb6fe4f0d" providerId="ADAL" clId="{70652232-9ACB-4ECA-B30F-27652F4FB88E}" dt="2018-11-28T01:38:23.808" v="3861" actId="2696"/>
        <pc:sldMkLst>
          <pc:docMk/>
          <pc:sldMk cId="359266101" sldId="286"/>
        </pc:sldMkLst>
        <pc:spChg chg="del">
          <ac:chgData name="Chen, Josh" userId="e73a679e-40e8-4acd-ace8-7b0fb6fe4f0d" providerId="ADAL" clId="{70652232-9ACB-4ECA-B30F-27652F4FB88E}" dt="2018-11-28T01:38:19.492" v="3860" actId="478"/>
          <ac:spMkLst>
            <pc:docMk/>
            <pc:sldMk cId="359266101" sldId="286"/>
            <ac:spMk id="2" creationId="{CA5B092D-4299-481E-B7EA-FE771433EF94}"/>
          </ac:spMkLst>
        </pc:spChg>
      </pc:sldChg>
      <pc:sldChg chg="addSp delSp modSp delAnim modAnim">
        <pc:chgData name="Chen, Josh" userId="e73a679e-40e8-4acd-ace8-7b0fb6fe4f0d" providerId="ADAL" clId="{70652232-9ACB-4ECA-B30F-27652F4FB88E}" dt="2018-11-28T03:13:13.061" v="4582" actId="478"/>
        <pc:sldMkLst>
          <pc:docMk/>
          <pc:sldMk cId="826122955" sldId="286"/>
        </pc:sldMkLst>
        <pc:spChg chg="add del mod">
          <ac:chgData name="Chen, Josh" userId="e73a679e-40e8-4acd-ace8-7b0fb6fe4f0d" providerId="ADAL" clId="{70652232-9ACB-4ECA-B30F-27652F4FB88E}" dt="2018-11-28T03:13:00.119" v="4580" actId="478"/>
          <ac:spMkLst>
            <pc:docMk/>
            <pc:sldMk cId="826122955" sldId="286"/>
            <ac:spMk id="2" creationId="{A7498179-5403-450E-9B6F-72B56D7C957F}"/>
          </ac:spMkLst>
        </pc:spChg>
        <pc:spChg chg="del mod">
          <ac:chgData name="Chen, Josh" userId="e73a679e-40e8-4acd-ace8-7b0fb6fe4f0d" providerId="ADAL" clId="{70652232-9ACB-4ECA-B30F-27652F4FB88E}" dt="2018-11-28T01:39:01.242" v="3866" actId="478"/>
          <ac:spMkLst>
            <pc:docMk/>
            <pc:sldMk cId="826122955" sldId="286"/>
            <ac:spMk id="2" creationId="{D6083D79-36C3-4C24-BFF6-29EDFDD6EEC9}"/>
          </ac:spMkLst>
        </pc:spChg>
        <pc:spChg chg="mod">
          <ac:chgData name="Chen, Josh" userId="e73a679e-40e8-4acd-ace8-7b0fb6fe4f0d" providerId="ADAL" clId="{70652232-9ACB-4ECA-B30F-27652F4FB88E}" dt="2018-11-28T02:11:44.276" v="4456" actId="1076"/>
          <ac:spMkLst>
            <pc:docMk/>
            <pc:sldMk cId="826122955" sldId="286"/>
            <ac:spMk id="3" creationId="{FC17697F-3520-4017-AEC4-D5056905A85E}"/>
          </ac:spMkLst>
        </pc:spChg>
        <pc:spChg chg="add del mod">
          <ac:chgData name="Chen, Josh" userId="e73a679e-40e8-4acd-ace8-7b0fb6fe4f0d" providerId="ADAL" clId="{70652232-9ACB-4ECA-B30F-27652F4FB88E}" dt="2018-11-28T03:13:00.119" v="4580" actId="478"/>
          <ac:spMkLst>
            <pc:docMk/>
            <pc:sldMk cId="826122955" sldId="286"/>
            <ac:spMk id="4" creationId="{51E27B59-393A-4FB5-A8DA-BDA4B8E16183}"/>
          </ac:spMkLst>
        </pc:spChg>
        <pc:spChg chg="add mod">
          <ac:chgData name="Chen, Josh" userId="e73a679e-40e8-4acd-ace8-7b0fb6fe4f0d" providerId="ADAL" clId="{70652232-9ACB-4ECA-B30F-27652F4FB88E}" dt="2018-11-28T01:54:48.753" v="4159" actId="17032"/>
          <ac:spMkLst>
            <pc:docMk/>
            <pc:sldMk cId="826122955" sldId="286"/>
            <ac:spMk id="8" creationId="{B2FA8448-CB61-4CA6-AAE3-03F31F776946}"/>
          </ac:spMkLst>
        </pc:spChg>
        <pc:spChg chg="add mod">
          <ac:chgData name="Chen, Josh" userId="e73a679e-40e8-4acd-ace8-7b0fb6fe4f0d" providerId="ADAL" clId="{70652232-9ACB-4ECA-B30F-27652F4FB88E}" dt="2018-11-28T01:55:28.956" v="4169" actId="113"/>
          <ac:spMkLst>
            <pc:docMk/>
            <pc:sldMk cId="826122955" sldId="286"/>
            <ac:spMk id="9" creationId="{6ABF0A0C-6FEA-4D96-AB2C-840E3D86E802}"/>
          </ac:spMkLst>
        </pc:spChg>
        <pc:spChg chg="add mod topLvl">
          <ac:chgData name="Chen, Josh" userId="e73a679e-40e8-4acd-ace8-7b0fb6fe4f0d" providerId="ADAL" clId="{70652232-9ACB-4ECA-B30F-27652F4FB88E}" dt="2018-11-28T01:54:45.808" v="4158" actId="17032"/>
          <ac:spMkLst>
            <pc:docMk/>
            <pc:sldMk cId="826122955" sldId="286"/>
            <ac:spMk id="10" creationId="{27599BD3-C67D-44B5-98E8-55E8BB93D231}"/>
          </ac:spMkLst>
        </pc:spChg>
        <pc:spChg chg="add del mod topLvl">
          <ac:chgData name="Chen, Josh" userId="e73a679e-40e8-4acd-ace8-7b0fb6fe4f0d" providerId="ADAL" clId="{70652232-9ACB-4ECA-B30F-27652F4FB88E}" dt="2018-11-28T01:55:19.131" v="4166" actId="255"/>
          <ac:spMkLst>
            <pc:docMk/>
            <pc:sldMk cId="826122955" sldId="286"/>
            <ac:spMk id="11" creationId="{E973F4BE-43D1-4968-BF27-430E32C6CA64}"/>
          </ac:spMkLst>
        </pc:spChg>
        <pc:spChg chg="add del mod">
          <ac:chgData name="Chen, Josh" userId="e73a679e-40e8-4acd-ace8-7b0fb6fe4f0d" providerId="ADAL" clId="{70652232-9ACB-4ECA-B30F-27652F4FB88E}" dt="2018-11-28T01:45:58.254" v="3979"/>
          <ac:spMkLst>
            <pc:docMk/>
            <pc:sldMk cId="826122955" sldId="286"/>
            <ac:spMk id="13" creationId="{3AF280C8-0912-4A28-AB7A-628584D1B551}"/>
          </ac:spMkLst>
        </pc:spChg>
        <pc:spChg chg="add del mod">
          <ac:chgData name="Chen, Josh" userId="e73a679e-40e8-4acd-ace8-7b0fb6fe4f0d" providerId="ADAL" clId="{70652232-9ACB-4ECA-B30F-27652F4FB88E}" dt="2018-11-28T03:13:00.119" v="4580" actId="478"/>
          <ac:spMkLst>
            <pc:docMk/>
            <pc:sldMk cId="826122955" sldId="286"/>
            <ac:spMk id="13" creationId="{571DE9D9-E3D3-40A4-A119-3DD5B9DDF60A}"/>
          </ac:spMkLst>
        </pc:spChg>
        <pc:spChg chg="add mod">
          <ac:chgData name="Chen, Josh" userId="e73a679e-40e8-4acd-ace8-7b0fb6fe4f0d" providerId="ADAL" clId="{70652232-9ACB-4ECA-B30F-27652F4FB88E}" dt="2018-11-28T02:55:33.644" v="4505" actId="1076"/>
          <ac:spMkLst>
            <pc:docMk/>
            <pc:sldMk cId="826122955" sldId="286"/>
            <ac:spMk id="14" creationId="{B22811C8-3393-4749-98AE-E2C3C99FB57C}"/>
          </ac:spMkLst>
        </pc:spChg>
        <pc:spChg chg="add del mod">
          <ac:chgData name="Chen, Josh" userId="e73a679e-40e8-4acd-ace8-7b0fb6fe4f0d" providerId="ADAL" clId="{70652232-9ACB-4ECA-B30F-27652F4FB88E}" dt="2018-11-28T03:13:00.119" v="4580" actId="478"/>
          <ac:spMkLst>
            <pc:docMk/>
            <pc:sldMk cId="826122955" sldId="286"/>
            <ac:spMk id="15" creationId="{448F463C-118B-46BE-BA80-61E3AA2B4FBF}"/>
          </ac:spMkLst>
        </pc:spChg>
        <pc:spChg chg="add del">
          <ac:chgData name="Chen, Josh" userId="e73a679e-40e8-4acd-ace8-7b0fb6fe4f0d" providerId="ADAL" clId="{70652232-9ACB-4ECA-B30F-27652F4FB88E}" dt="2018-11-28T01:58:00.343" v="4191"/>
          <ac:spMkLst>
            <pc:docMk/>
            <pc:sldMk cId="826122955" sldId="286"/>
            <ac:spMk id="18" creationId="{8253B760-632C-463A-868C-B39C5FD5600E}"/>
          </ac:spMkLst>
        </pc:spChg>
        <pc:spChg chg="add mod">
          <ac:chgData name="Chen, Josh" userId="e73a679e-40e8-4acd-ace8-7b0fb6fe4f0d" providerId="ADAL" clId="{70652232-9ACB-4ECA-B30F-27652F4FB88E}" dt="2018-11-28T03:12:56.182" v="4579" actId="688"/>
          <ac:spMkLst>
            <pc:docMk/>
            <pc:sldMk cId="826122955" sldId="286"/>
            <ac:spMk id="19" creationId="{C0427AA8-7771-46EC-A714-0AE9835C995E}"/>
          </ac:spMkLst>
        </pc:spChg>
        <pc:spChg chg="add del">
          <ac:chgData name="Chen, Josh" userId="e73a679e-40e8-4acd-ace8-7b0fb6fe4f0d" providerId="ADAL" clId="{70652232-9ACB-4ECA-B30F-27652F4FB88E}" dt="2018-11-28T01:59:02.051" v="4225"/>
          <ac:spMkLst>
            <pc:docMk/>
            <pc:sldMk cId="826122955" sldId="286"/>
            <ac:spMk id="20" creationId="{972BB434-87A4-4847-B560-71071C7C7CE8}"/>
          </ac:spMkLst>
        </pc:spChg>
        <pc:spChg chg="add del">
          <ac:chgData name="Chen, Josh" userId="e73a679e-40e8-4acd-ace8-7b0fb6fe4f0d" providerId="ADAL" clId="{70652232-9ACB-4ECA-B30F-27652F4FB88E}" dt="2018-11-28T01:59:30.287" v="4236"/>
          <ac:spMkLst>
            <pc:docMk/>
            <pc:sldMk cId="826122955" sldId="286"/>
            <ac:spMk id="21" creationId="{34684AFC-C541-4D5D-900E-A2C6298B21FC}"/>
          </ac:spMkLst>
        </pc:spChg>
        <pc:spChg chg="add del mod">
          <ac:chgData name="Chen, Josh" userId="e73a679e-40e8-4acd-ace8-7b0fb6fe4f0d" providerId="ADAL" clId="{70652232-9ACB-4ECA-B30F-27652F4FB88E}" dt="2018-11-28T02:01:11.471" v="4292" actId="478"/>
          <ac:spMkLst>
            <pc:docMk/>
            <pc:sldMk cId="826122955" sldId="286"/>
            <ac:spMk id="22" creationId="{50D64D17-2729-42AE-AAF5-2E20668DB7E9}"/>
          </ac:spMkLst>
        </pc:spChg>
        <pc:spChg chg="add mod">
          <ac:chgData name="Chen, Josh" userId="e73a679e-40e8-4acd-ace8-7b0fb6fe4f0d" providerId="ADAL" clId="{70652232-9ACB-4ECA-B30F-27652F4FB88E}" dt="2018-11-28T02:55:21.454" v="4502" actId="1076"/>
          <ac:spMkLst>
            <pc:docMk/>
            <pc:sldMk cId="826122955" sldId="286"/>
            <ac:spMk id="24" creationId="{929C2015-EA97-4D7B-8A65-B30BE70C4064}"/>
          </ac:spMkLst>
        </pc:spChg>
        <pc:spChg chg="add del mod">
          <ac:chgData name="Chen, Josh" userId="e73a679e-40e8-4acd-ace8-7b0fb6fe4f0d" providerId="ADAL" clId="{70652232-9ACB-4ECA-B30F-27652F4FB88E}" dt="2018-11-28T03:13:00.119" v="4580" actId="478"/>
          <ac:spMkLst>
            <pc:docMk/>
            <pc:sldMk cId="826122955" sldId="286"/>
            <ac:spMk id="26" creationId="{17FF6D51-FBA3-4460-95CE-2894520838D3}"/>
          </ac:spMkLst>
        </pc:spChg>
        <pc:spChg chg="add del">
          <ac:chgData name="Chen, Josh" userId="e73a679e-40e8-4acd-ace8-7b0fb6fe4f0d" providerId="ADAL" clId="{70652232-9ACB-4ECA-B30F-27652F4FB88E}" dt="2018-11-28T02:12:03.892" v="4459" actId="478"/>
          <ac:spMkLst>
            <pc:docMk/>
            <pc:sldMk cId="826122955" sldId="286"/>
            <ac:spMk id="29" creationId="{7FF477BA-E75F-49BF-BC9B-333CDFCDC7AE}"/>
          </ac:spMkLst>
        </pc:spChg>
        <pc:spChg chg="add del">
          <ac:chgData name="Chen, Josh" userId="e73a679e-40e8-4acd-ace8-7b0fb6fe4f0d" providerId="ADAL" clId="{70652232-9ACB-4ECA-B30F-27652F4FB88E}" dt="2018-11-28T02:12:03.892" v="4459" actId="478"/>
          <ac:spMkLst>
            <pc:docMk/>
            <pc:sldMk cId="826122955" sldId="286"/>
            <ac:spMk id="30" creationId="{3209F349-B2B4-45D7-A445-6FF85CB598F2}"/>
          </ac:spMkLst>
        </pc:spChg>
        <pc:spChg chg="add del">
          <ac:chgData name="Chen, Josh" userId="e73a679e-40e8-4acd-ace8-7b0fb6fe4f0d" providerId="ADAL" clId="{70652232-9ACB-4ECA-B30F-27652F4FB88E}" dt="2018-11-28T02:10:46.352" v="4443" actId="478"/>
          <ac:spMkLst>
            <pc:docMk/>
            <pc:sldMk cId="826122955" sldId="286"/>
            <ac:spMk id="31" creationId="{0A994983-75CA-40A4-8DF9-27FBBE89BDEC}"/>
          </ac:spMkLst>
        </pc:spChg>
        <pc:spChg chg="add del">
          <ac:chgData name="Chen, Josh" userId="e73a679e-40e8-4acd-ace8-7b0fb6fe4f0d" providerId="ADAL" clId="{70652232-9ACB-4ECA-B30F-27652F4FB88E}" dt="2018-11-28T02:10:46.352" v="4443" actId="478"/>
          <ac:spMkLst>
            <pc:docMk/>
            <pc:sldMk cId="826122955" sldId="286"/>
            <ac:spMk id="32" creationId="{8B2A2BE0-CD71-4E16-9DB8-829B5EB1D595}"/>
          </ac:spMkLst>
        </pc:spChg>
        <pc:spChg chg="add del mod">
          <ac:chgData name="Chen, Josh" userId="e73a679e-40e8-4acd-ace8-7b0fb6fe4f0d" providerId="ADAL" clId="{70652232-9ACB-4ECA-B30F-27652F4FB88E}" dt="2018-11-28T02:11:49.708" v="4457" actId="478"/>
          <ac:spMkLst>
            <pc:docMk/>
            <pc:sldMk cId="826122955" sldId="286"/>
            <ac:spMk id="33" creationId="{2618DEED-11E5-49ED-BC1A-5D0D99A3BE08}"/>
          </ac:spMkLst>
        </pc:spChg>
        <pc:spChg chg="add del mod">
          <ac:chgData name="Chen, Josh" userId="e73a679e-40e8-4acd-ace8-7b0fb6fe4f0d" providerId="ADAL" clId="{70652232-9ACB-4ECA-B30F-27652F4FB88E}" dt="2018-11-28T02:11:49.708" v="4457" actId="478"/>
          <ac:spMkLst>
            <pc:docMk/>
            <pc:sldMk cId="826122955" sldId="286"/>
            <ac:spMk id="34" creationId="{C852862D-57D2-4027-9D35-4645D776E2D7}"/>
          </ac:spMkLst>
        </pc:spChg>
        <pc:spChg chg="add del">
          <ac:chgData name="Chen, Josh" userId="e73a679e-40e8-4acd-ace8-7b0fb6fe4f0d" providerId="ADAL" clId="{70652232-9ACB-4ECA-B30F-27652F4FB88E}" dt="2018-11-28T02:10:50.101" v="4445" actId="478"/>
          <ac:spMkLst>
            <pc:docMk/>
            <pc:sldMk cId="826122955" sldId="286"/>
            <ac:spMk id="35" creationId="{CD0286C6-26D1-4813-8CD4-957113FB5DC8}"/>
          </ac:spMkLst>
        </pc:spChg>
        <pc:spChg chg="add del mod">
          <ac:chgData name="Chen, Josh" userId="e73a679e-40e8-4acd-ace8-7b0fb6fe4f0d" providerId="ADAL" clId="{70652232-9ACB-4ECA-B30F-27652F4FB88E}" dt="2018-11-28T02:10:50.654" v="4447" actId="478"/>
          <ac:spMkLst>
            <pc:docMk/>
            <pc:sldMk cId="826122955" sldId="286"/>
            <ac:spMk id="36" creationId="{3B3BD2A4-AABB-4EAA-9655-5B8D3FE27287}"/>
          </ac:spMkLst>
        </pc:spChg>
        <pc:spChg chg="add del">
          <ac:chgData name="Chen, Josh" userId="e73a679e-40e8-4acd-ace8-7b0fb6fe4f0d" providerId="ADAL" clId="{70652232-9ACB-4ECA-B30F-27652F4FB88E}" dt="2018-11-28T02:10:54.085" v="4449" actId="478"/>
          <ac:spMkLst>
            <pc:docMk/>
            <pc:sldMk cId="826122955" sldId="286"/>
            <ac:spMk id="37" creationId="{6B6ECD78-B275-4099-BCA7-833F378EFF2E}"/>
          </ac:spMkLst>
        </pc:spChg>
        <pc:spChg chg="add del">
          <ac:chgData name="Chen, Josh" userId="e73a679e-40e8-4acd-ace8-7b0fb6fe4f0d" providerId="ADAL" clId="{70652232-9ACB-4ECA-B30F-27652F4FB88E}" dt="2018-11-28T02:10:54.811" v="4450" actId="478"/>
          <ac:spMkLst>
            <pc:docMk/>
            <pc:sldMk cId="826122955" sldId="286"/>
            <ac:spMk id="38" creationId="{CD716D09-057C-45E9-8C4F-361A5D3CA4B6}"/>
          </ac:spMkLst>
        </pc:spChg>
        <pc:spChg chg="add del mod">
          <ac:chgData name="Chen, Josh" userId="e73a679e-40e8-4acd-ace8-7b0fb6fe4f0d" providerId="ADAL" clId="{70652232-9ACB-4ECA-B30F-27652F4FB88E}" dt="2018-11-28T02:11:56.209" v="4458" actId="478"/>
          <ac:spMkLst>
            <pc:docMk/>
            <pc:sldMk cId="826122955" sldId="286"/>
            <ac:spMk id="39" creationId="{5C812637-670E-413A-80D0-490A65C07FAB}"/>
          </ac:spMkLst>
        </pc:spChg>
        <pc:spChg chg="add del">
          <ac:chgData name="Chen, Josh" userId="e73a679e-40e8-4acd-ace8-7b0fb6fe4f0d" providerId="ADAL" clId="{70652232-9ACB-4ECA-B30F-27652F4FB88E}" dt="2018-11-28T02:10:47.466" v="4444" actId="478"/>
          <ac:spMkLst>
            <pc:docMk/>
            <pc:sldMk cId="826122955" sldId="286"/>
            <ac:spMk id="40" creationId="{AC2CA1F9-6E8F-48FC-B653-2C1BBA2F66A6}"/>
          </ac:spMkLst>
        </pc:spChg>
        <pc:spChg chg="add del mod">
          <ac:chgData name="Chen, Josh" userId="e73a679e-40e8-4acd-ace8-7b0fb6fe4f0d" providerId="ADAL" clId="{70652232-9ACB-4ECA-B30F-27652F4FB88E}" dt="2018-11-28T02:12:07.867" v="4461" actId="478"/>
          <ac:spMkLst>
            <pc:docMk/>
            <pc:sldMk cId="826122955" sldId="286"/>
            <ac:spMk id="41" creationId="{22A0B23B-7379-4DE0-BD4D-EDF31430CE21}"/>
          </ac:spMkLst>
        </pc:spChg>
        <pc:spChg chg="add del mod">
          <ac:chgData name="Chen, Josh" userId="e73a679e-40e8-4acd-ace8-7b0fb6fe4f0d" providerId="ADAL" clId="{70652232-9ACB-4ECA-B30F-27652F4FB88E}" dt="2018-11-28T02:11:49.708" v="4457" actId="478"/>
          <ac:spMkLst>
            <pc:docMk/>
            <pc:sldMk cId="826122955" sldId="286"/>
            <ac:spMk id="42" creationId="{301D6C1F-5B33-407E-981B-89BDD4FB75FC}"/>
          </ac:spMkLst>
        </pc:spChg>
        <pc:spChg chg="add del">
          <ac:chgData name="Chen, Josh" userId="e73a679e-40e8-4acd-ace8-7b0fb6fe4f0d" providerId="ADAL" clId="{70652232-9ACB-4ECA-B30F-27652F4FB88E}" dt="2018-11-28T02:10:46.352" v="4443" actId="478"/>
          <ac:spMkLst>
            <pc:docMk/>
            <pc:sldMk cId="826122955" sldId="286"/>
            <ac:spMk id="43" creationId="{25A07DF5-90E1-416C-B21D-53ED042FD3F3}"/>
          </ac:spMkLst>
        </pc:spChg>
        <pc:spChg chg="add del">
          <ac:chgData name="Chen, Josh" userId="e73a679e-40e8-4acd-ace8-7b0fb6fe4f0d" providerId="ADAL" clId="{70652232-9ACB-4ECA-B30F-27652F4FB88E}" dt="2018-11-28T02:12:03.892" v="4459" actId="478"/>
          <ac:spMkLst>
            <pc:docMk/>
            <pc:sldMk cId="826122955" sldId="286"/>
            <ac:spMk id="44" creationId="{B553447E-2A76-4666-86B2-64E130C3D4E0}"/>
          </ac:spMkLst>
        </pc:spChg>
        <pc:spChg chg="add del">
          <ac:chgData name="Chen, Josh" userId="e73a679e-40e8-4acd-ace8-7b0fb6fe4f0d" providerId="ADAL" clId="{70652232-9ACB-4ECA-B30F-27652F4FB88E}" dt="2018-11-28T02:10:51.850" v="4448" actId="478"/>
          <ac:spMkLst>
            <pc:docMk/>
            <pc:sldMk cId="826122955" sldId="286"/>
            <ac:spMk id="45" creationId="{CBBBFB38-ADBA-4D0D-9A83-DE712A945F28}"/>
          </ac:spMkLst>
        </pc:spChg>
        <pc:spChg chg="add del">
          <ac:chgData name="Chen, Josh" userId="e73a679e-40e8-4acd-ace8-7b0fb6fe4f0d" providerId="ADAL" clId="{70652232-9ACB-4ECA-B30F-27652F4FB88E}" dt="2018-11-28T02:12:34.345" v="4466" actId="478"/>
          <ac:spMkLst>
            <pc:docMk/>
            <pc:sldMk cId="826122955" sldId="286"/>
            <ac:spMk id="46" creationId="{502F57AA-793D-40D8-933E-BADEA88B913C}"/>
          </ac:spMkLst>
        </pc:spChg>
        <pc:spChg chg="add del mod">
          <ac:chgData name="Chen, Josh" userId="e73a679e-40e8-4acd-ace8-7b0fb6fe4f0d" providerId="ADAL" clId="{70652232-9ACB-4ECA-B30F-27652F4FB88E}" dt="2018-11-28T02:56:16.088" v="4510" actId="478"/>
          <ac:spMkLst>
            <pc:docMk/>
            <pc:sldMk cId="826122955" sldId="286"/>
            <ac:spMk id="55" creationId="{15865227-93E9-45FA-A3A8-61928999AAC1}"/>
          </ac:spMkLst>
        </pc:spChg>
        <pc:spChg chg="mod">
          <ac:chgData name="Chen, Josh" userId="e73a679e-40e8-4acd-ace8-7b0fb6fe4f0d" providerId="ADAL" clId="{70652232-9ACB-4ECA-B30F-27652F4FB88E}" dt="2018-11-28T03:12:00.714" v="4571" actId="14100"/>
          <ac:spMkLst>
            <pc:docMk/>
            <pc:sldMk cId="826122955" sldId="286"/>
            <ac:spMk id="67" creationId="{80476DDA-C4FB-4E3D-A8DE-52A445D6397C}"/>
          </ac:spMkLst>
        </pc:spChg>
        <pc:spChg chg="del mod">
          <ac:chgData name="Chen, Josh" userId="e73a679e-40e8-4acd-ace8-7b0fb6fe4f0d" providerId="ADAL" clId="{70652232-9ACB-4ECA-B30F-27652F4FB88E}" dt="2018-11-28T02:00:09.180" v="4283" actId="478"/>
          <ac:spMkLst>
            <pc:docMk/>
            <pc:sldMk cId="826122955" sldId="286"/>
            <ac:spMk id="68" creationId="{00000000-0000-0000-0000-000000000000}"/>
          </ac:spMkLst>
        </pc:spChg>
        <pc:spChg chg="mod">
          <ac:chgData name="Chen, Josh" userId="e73a679e-40e8-4acd-ace8-7b0fb6fe4f0d" providerId="ADAL" clId="{70652232-9ACB-4ECA-B30F-27652F4FB88E}" dt="2018-11-28T03:11:46.948" v="4568" actId="14100"/>
          <ac:spMkLst>
            <pc:docMk/>
            <pc:sldMk cId="826122955" sldId="286"/>
            <ac:spMk id="68" creationId="{3C65023F-406E-4779-B193-FA697AA02D80}"/>
          </ac:spMkLst>
        </pc:spChg>
        <pc:grpChg chg="add del mod">
          <ac:chgData name="Chen, Josh" userId="e73a679e-40e8-4acd-ace8-7b0fb6fe4f0d" providerId="ADAL" clId="{70652232-9ACB-4ECA-B30F-27652F4FB88E}" dt="2018-11-28T01:54:34.119" v="4156" actId="14100"/>
          <ac:grpSpMkLst>
            <pc:docMk/>
            <pc:sldMk cId="826122955" sldId="286"/>
            <ac:grpSpMk id="6" creationId="{01AA3348-127B-4E70-BE9F-8170B05306D4}"/>
          </ac:grpSpMkLst>
        </pc:grpChg>
        <pc:grpChg chg="add mod">
          <ac:chgData name="Chen, Josh" userId="e73a679e-40e8-4acd-ace8-7b0fb6fe4f0d" providerId="ADAL" clId="{70652232-9ACB-4ECA-B30F-27652F4FB88E}" dt="2018-11-28T01:54:52.522" v="4160" actId="14100"/>
          <ac:grpSpMkLst>
            <pc:docMk/>
            <pc:sldMk cId="826122955" sldId="286"/>
            <ac:grpSpMk id="7" creationId="{253757CC-20AE-4A16-8D90-3BA89A692A30}"/>
          </ac:grpSpMkLst>
        </pc:grpChg>
        <pc:grpChg chg="add del mod">
          <ac:chgData name="Chen, Josh" userId="e73a679e-40e8-4acd-ace8-7b0fb6fe4f0d" providerId="ADAL" clId="{70652232-9ACB-4ECA-B30F-27652F4FB88E}" dt="2018-11-28T03:13:10.794" v="4581" actId="478"/>
          <ac:grpSpMkLst>
            <pc:docMk/>
            <pc:sldMk cId="826122955" sldId="286"/>
            <ac:grpSpMk id="33" creationId="{5D20C54D-ADD4-4521-A406-0A9023CEDA1C}"/>
          </ac:grpSpMkLst>
        </pc:grpChg>
        <pc:grpChg chg="mod">
          <ac:chgData name="Chen, Josh" userId="e73a679e-40e8-4acd-ace8-7b0fb6fe4f0d" providerId="ADAL" clId="{70652232-9ACB-4ECA-B30F-27652F4FB88E}" dt="2018-11-28T03:07:43.755" v="4534"/>
          <ac:grpSpMkLst>
            <pc:docMk/>
            <pc:sldMk cId="826122955" sldId="286"/>
            <ac:grpSpMk id="36" creationId="{C61AD6D7-E436-40E6-855D-F5A86CAF5A6C}"/>
          </ac:grpSpMkLst>
        </pc:grpChg>
        <pc:grpChg chg="add del mod">
          <ac:chgData name="Chen, Josh" userId="e73a679e-40e8-4acd-ace8-7b0fb6fe4f0d" providerId="ADAL" clId="{70652232-9ACB-4ECA-B30F-27652F4FB88E}" dt="2018-11-28T03:13:10.794" v="4581" actId="478"/>
          <ac:grpSpMkLst>
            <pc:docMk/>
            <pc:sldMk cId="826122955" sldId="286"/>
            <ac:grpSpMk id="41" creationId="{EF1D6CED-4027-4830-87A0-373BAA4FA125}"/>
          </ac:grpSpMkLst>
        </pc:grpChg>
        <pc:grpChg chg="mod">
          <ac:chgData name="Chen, Josh" userId="e73a679e-40e8-4acd-ace8-7b0fb6fe4f0d" providerId="ADAL" clId="{70652232-9ACB-4ECA-B30F-27652F4FB88E}" dt="2018-11-28T03:08:18.690" v="4544"/>
          <ac:grpSpMkLst>
            <pc:docMk/>
            <pc:sldMk cId="826122955" sldId="286"/>
            <ac:grpSpMk id="44" creationId="{CB463AA2-1E83-491C-BBDB-2EF57379B00C}"/>
          </ac:grpSpMkLst>
        </pc:grpChg>
        <pc:grpChg chg="add del mod">
          <ac:chgData name="Chen, Josh" userId="e73a679e-40e8-4acd-ace8-7b0fb6fe4f0d" providerId="ADAL" clId="{70652232-9ACB-4ECA-B30F-27652F4FB88E}" dt="2018-11-28T03:13:10.794" v="4581" actId="478"/>
          <ac:grpSpMkLst>
            <pc:docMk/>
            <pc:sldMk cId="826122955" sldId="286"/>
            <ac:grpSpMk id="48" creationId="{0FD22C05-8EDC-4650-9E6F-E9536CF9EB2E}"/>
          </ac:grpSpMkLst>
        </pc:grpChg>
        <pc:grpChg chg="add del mod">
          <ac:chgData name="Chen, Josh" userId="e73a679e-40e8-4acd-ace8-7b0fb6fe4f0d" providerId="ADAL" clId="{70652232-9ACB-4ECA-B30F-27652F4FB88E}" dt="2018-11-28T03:13:13.061" v="4582" actId="478"/>
          <ac:grpSpMkLst>
            <pc:docMk/>
            <pc:sldMk cId="826122955" sldId="286"/>
            <ac:grpSpMk id="55" creationId="{99EAD043-4C22-4D27-A50E-8A8EFD895BE9}"/>
          </ac:grpSpMkLst>
        </pc:grpChg>
        <pc:grpChg chg="add del mod">
          <ac:chgData name="Chen, Josh" userId="e73a679e-40e8-4acd-ace8-7b0fb6fe4f0d" providerId="ADAL" clId="{70652232-9ACB-4ECA-B30F-27652F4FB88E}" dt="2018-11-28T03:13:10.794" v="4581" actId="478"/>
          <ac:grpSpMkLst>
            <pc:docMk/>
            <pc:sldMk cId="826122955" sldId="286"/>
            <ac:grpSpMk id="57" creationId="{B7AEA52D-CBC8-41AF-9863-EFF33176E275}"/>
          </ac:grpSpMkLst>
        </pc:grpChg>
        <pc:grpChg chg="mod">
          <ac:chgData name="Chen, Josh" userId="e73a679e-40e8-4acd-ace8-7b0fb6fe4f0d" providerId="ADAL" clId="{70652232-9ACB-4ECA-B30F-27652F4FB88E}" dt="2018-11-28T02:57:20.751" v="4519"/>
          <ac:grpSpMkLst>
            <pc:docMk/>
            <pc:sldMk cId="826122955" sldId="286"/>
            <ac:grpSpMk id="60" creationId="{17D460B6-2E16-4DFB-9718-7725292881BD}"/>
          </ac:grpSpMkLst>
        </pc:grpChg>
        <pc:grpChg chg="mod">
          <ac:chgData name="Chen, Josh" userId="e73a679e-40e8-4acd-ace8-7b0fb6fe4f0d" providerId="ADAL" clId="{70652232-9ACB-4ECA-B30F-27652F4FB88E}" dt="2018-11-28T03:09:42.916" v="4554"/>
          <ac:grpSpMkLst>
            <pc:docMk/>
            <pc:sldMk cId="826122955" sldId="286"/>
            <ac:grpSpMk id="65" creationId="{4AD19DFB-C712-4A0E-92E7-9074AC3DDA60}"/>
          </ac:grpSpMkLst>
        </pc:grpChg>
        <pc:graphicFrameChg chg="add mod">
          <ac:chgData name="Chen, Josh" userId="e73a679e-40e8-4acd-ace8-7b0fb6fe4f0d" providerId="ADAL" clId="{70652232-9ACB-4ECA-B30F-27652F4FB88E}" dt="2018-11-28T01:44:05.863" v="3952"/>
          <ac:graphicFrameMkLst>
            <pc:docMk/>
            <pc:sldMk cId="826122955" sldId="286"/>
            <ac:graphicFrameMk id="5" creationId="{116FBA2F-D776-430A-889D-4350F6893B20}"/>
          </ac:graphicFrameMkLst>
        </pc:graphicFrameChg>
        <pc:graphicFrameChg chg="add mod modGraphic">
          <ac:chgData name="Chen, Josh" userId="e73a679e-40e8-4acd-ace8-7b0fb6fe4f0d" providerId="ADAL" clId="{70652232-9ACB-4ECA-B30F-27652F4FB88E}" dt="2018-11-28T03:08:53.779" v="4553" actId="1076"/>
          <ac:graphicFrameMkLst>
            <pc:docMk/>
            <pc:sldMk cId="826122955" sldId="286"/>
            <ac:graphicFrameMk id="23" creationId="{21270079-1217-4FF3-BBBD-CC993368A247}"/>
          </ac:graphicFrameMkLst>
        </pc:graphicFrameChg>
        <pc:picChg chg="add del mod">
          <ac:chgData name="Chen, Josh" userId="e73a679e-40e8-4acd-ace8-7b0fb6fe4f0d" providerId="ADAL" clId="{70652232-9ACB-4ECA-B30F-27652F4FB88E}" dt="2018-11-28T02:44:31.408" v="4470" actId="478"/>
          <ac:picMkLst>
            <pc:docMk/>
            <pc:sldMk cId="826122955" sldId="286"/>
            <ac:picMk id="25" creationId="{D107AC16-0F34-4E3B-B615-596FA0E6B496}"/>
          </ac:picMkLst>
        </pc:picChg>
        <pc:picChg chg="add mod modCrop">
          <ac:chgData name="Chen, Josh" userId="e73a679e-40e8-4acd-ace8-7b0fb6fe4f0d" providerId="ADAL" clId="{70652232-9ACB-4ECA-B30F-27652F4FB88E}" dt="2018-11-28T02:00:26.168" v="4286" actId="1076"/>
          <ac:picMkLst>
            <pc:docMk/>
            <pc:sldMk cId="826122955" sldId="286"/>
            <ac:picMk id="2050" creationId="{D8EA5D1E-77A0-443F-A19E-99D2432E0715}"/>
          </ac:picMkLst>
        </pc:picChg>
        <pc:picChg chg="add mod modCrop">
          <ac:chgData name="Chen, Josh" userId="e73a679e-40e8-4acd-ace8-7b0fb6fe4f0d" providerId="ADAL" clId="{70652232-9ACB-4ECA-B30F-27652F4FB88E}" dt="2018-11-28T02:00:28.235" v="4287" actId="1076"/>
          <ac:picMkLst>
            <pc:docMk/>
            <pc:sldMk cId="826122955" sldId="286"/>
            <ac:picMk id="2052" creationId="{1AEE1768-84E8-46DD-BB92-2CDD6324BB79}"/>
          </ac:picMkLst>
        </pc:picChg>
        <pc:picChg chg="add del">
          <ac:chgData name="Chen, Josh" userId="e73a679e-40e8-4acd-ace8-7b0fb6fe4f0d" providerId="ADAL" clId="{70652232-9ACB-4ECA-B30F-27652F4FB88E}" dt="2018-11-28T01:45:59.850" v="3980" actId="478"/>
          <ac:picMkLst>
            <pc:docMk/>
            <pc:sldMk cId="826122955" sldId="286"/>
            <ac:picMk id="2054" creationId="{69E49D47-51E7-413D-8F48-B687FB75DABE}"/>
          </ac:picMkLst>
        </pc:picChg>
        <pc:cxnChg chg="add mod">
          <ac:chgData name="Chen, Josh" userId="e73a679e-40e8-4acd-ace8-7b0fb6fe4f0d" providerId="ADAL" clId="{70652232-9ACB-4ECA-B30F-27652F4FB88E}" dt="2018-11-28T01:55:00.416" v="4162" actId="14100"/>
          <ac:cxnSpMkLst>
            <pc:docMk/>
            <pc:sldMk cId="826122955" sldId="286"/>
            <ac:cxnSpMk id="12" creationId="{5B0D617F-2D93-4094-82A9-A50A670E31A6}"/>
          </ac:cxnSpMkLst>
        </pc:cxnChg>
      </pc:sldChg>
      <pc:sldChg chg="add del ord">
        <pc:chgData name="Chen, Josh" userId="e73a679e-40e8-4acd-ace8-7b0fb6fe4f0d" providerId="ADAL" clId="{70652232-9ACB-4ECA-B30F-27652F4FB88E}" dt="2018-11-28T01:38:34.271" v="3864" actId="2696"/>
        <pc:sldMkLst>
          <pc:docMk/>
          <pc:sldMk cId="1389621353" sldId="286"/>
        </pc:sldMkLst>
      </pc:sldChg>
      <pc:sldMasterChg chg="delSldLayout">
        <pc:chgData name="Chen, Josh" userId="e73a679e-40e8-4acd-ace8-7b0fb6fe4f0d" providerId="ADAL" clId="{70652232-9ACB-4ECA-B30F-27652F4FB88E}" dt="2018-11-28T00:57:35.248" v="3850" actId="2696"/>
        <pc:sldMasterMkLst>
          <pc:docMk/>
          <pc:sldMasterMk cId="0" sldId="2147483657"/>
        </pc:sldMasterMkLst>
        <pc:sldLayoutChg chg="del">
          <pc:chgData name="Chen, Josh" userId="e73a679e-40e8-4acd-ace8-7b0fb6fe4f0d" providerId="ADAL" clId="{70652232-9ACB-4ECA-B30F-27652F4FB88E}" dt="2018-11-27T21:40:33.258" v="39" actId="2696"/>
          <pc:sldLayoutMkLst>
            <pc:docMk/>
            <pc:sldMasterMk cId="0" sldId="2147483657"/>
            <pc:sldLayoutMk cId="0" sldId="2147483649"/>
          </pc:sldLayoutMkLst>
        </pc:sldLayoutChg>
        <pc:sldLayoutChg chg="del">
          <pc:chgData name="Chen, Josh" userId="e73a679e-40e8-4acd-ace8-7b0fb6fe4f0d" providerId="ADAL" clId="{70652232-9ACB-4ECA-B30F-27652F4FB88E}" dt="2018-11-27T21:40:32.567" v="37" actId="2696"/>
          <pc:sldLayoutMkLst>
            <pc:docMk/>
            <pc:sldMasterMk cId="0" sldId="2147483657"/>
            <pc:sldLayoutMk cId="0" sldId="2147483650"/>
          </pc:sldLayoutMkLst>
        </pc:sldLayoutChg>
        <pc:sldLayoutChg chg="del">
          <pc:chgData name="Chen, Josh" userId="e73a679e-40e8-4acd-ace8-7b0fb6fe4f0d" providerId="ADAL" clId="{70652232-9ACB-4ECA-B30F-27652F4FB88E}" dt="2018-11-28T00:57:35.248" v="3850" actId="2696"/>
          <pc:sldLayoutMkLst>
            <pc:docMk/>
            <pc:sldMasterMk cId="0" sldId="2147483657"/>
            <pc:sldLayoutMk cId="0" sldId="2147483651"/>
          </pc:sldLayoutMkLst>
        </pc:sldLayoutChg>
      </pc:sldMasterChg>
    </pc:docChg>
  </pc:docChgLst>
  <pc:docChgLst>
    <pc:chgData name="Chen, Josh" userId="e73a679e-40e8-4acd-ace8-7b0fb6fe4f0d" providerId="ADAL" clId="{F39AB2A5-ED38-4836-839F-E8BBF960FAC9}"/>
    <pc:docChg chg="undo custSel addSld delSld modSld">
      <pc:chgData name="Chen, Josh" userId="e73a679e-40e8-4acd-ace8-7b0fb6fe4f0d" providerId="ADAL" clId="{F39AB2A5-ED38-4836-839F-E8BBF960FAC9}" dt="2018-11-28T06:35:56.007" v="1723" actId="1035"/>
      <pc:docMkLst>
        <pc:docMk/>
      </pc:docMkLst>
      <pc:sldChg chg="del setBg">
        <pc:chgData name="Chen, Josh" userId="e73a679e-40e8-4acd-ace8-7b0fb6fe4f0d" providerId="ADAL" clId="{F39AB2A5-ED38-4836-839F-E8BBF960FAC9}" dt="2018-11-28T06:05:27.630" v="958" actId="2696"/>
        <pc:sldMkLst>
          <pc:docMk/>
          <pc:sldMk cId="0" sldId="257"/>
        </pc:sldMkLst>
      </pc:sldChg>
      <pc:sldChg chg="modSp setBg">
        <pc:chgData name="Chen, Josh" userId="e73a679e-40e8-4acd-ace8-7b0fb6fe4f0d" providerId="ADAL" clId="{F39AB2A5-ED38-4836-839F-E8BBF960FAC9}" dt="2018-11-28T06:18:38.801" v="1220" actId="20577"/>
        <pc:sldMkLst>
          <pc:docMk/>
          <pc:sldMk cId="0" sldId="258"/>
        </pc:sldMkLst>
        <pc:spChg chg="mod">
          <ac:chgData name="Chen, Josh" userId="e73a679e-40e8-4acd-ace8-7b0fb6fe4f0d" providerId="ADAL" clId="{F39AB2A5-ED38-4836-839F-E8BBF960FAC9}" dt="2018-11-28T06:14:37.123" v="1119" actId="1076"/>
          <ac:spMkLst>
            <pc:docMk/>
            <pc:sldMk cId="0" sldId="258"/>
            <ac:spMk id="2" creationId="{D6083D79-36C3-4C24-BFF6-29EDFDD6EEC9}"/>
          </ac:spMkLst>
        </pc:spChg>
        <pc:spChg chg="mod">
          <ac:chgData name="Chen, Josh" userId="e73a679e-40e8-4acd-ace8-7b0fb6fe4f0d" providerId="ADAL" clId="{F39AB2A5-ED38-4836-839F-E8BBF960FAC9}" dt="2018-11-28T06:18:38.801" v="1220" actId="20577"/>
          <ac:spMkLst>
            <pc:docMk/>
            <pc:sldMk cId="0" sldId="258"/>
            <ac:spMk id="3" creationId="{FC17697F-3520-4017-AEC4-D5056905A85E}"/>
          </ac:spMkLst>
        </pc:spChg>
      </pc:sldChg>
      <pc:sldChg chg="delSp modSp setBg">
        <pc:chgData name="Chen, Josh" userId="e73a679e-40e8-4acd-ace8-7b0fb6fe4f0d" providerId="ADAL" clId="{F39AB2A5-ED38-4836-839F-E8BBF960FAC9}" dt="2018-11-28T06:22:25.223" v="1282" actId="478"/>
        <pc:sldMkLst>
          <pc:docMk/>
          <pc:sldMk cId="0" sldId="262"/>
        </pc:sldMkLst>
        <pc:spChg chg="mod">
          <ac:chgData name="Chen, Josh" userId="e73a679e-40e8-4acd-ace8-7b0fb6fe4f0d" providerId="ADAL" clId="{F39AB2A5-ED38-4836-839F-E8BBF960FAC9}" dt="2018-11-28T06:20:35.143" v="1272" actId="207"/>
          <ac:spMkLst>
            <pc:docMk/>
            <pc:sldMk cId="0" sldId="262"/>
            <ac:spMk id="5" creationId="{83ED2A07-AA1D-42C9-83EE-6A38DEB69DB4}"/>
          </ac:spMkLst>
        </pc:spChg>
        <pc:spChg chg="mod">
          <ac:chgData name="Chen, Josh" userId="e73a679e-40e8-4acd-ace8-7b0fb6fe4f0d" providerId="ADAL" clId="{F39AB2A5-ED38-4836-839F-E8BBF960FAC9}" dt="2018-11-28T06:19:13.849" v="1227" actId="1076"/>
          <ac:spMkLst>
            <pc:docMk/>
            <pc:sldMk cId="0" sldId="262"/>
            <ac:spMk id="6" creationId="{23279BEE-F8E4-4C2B-A1FC-AFD770620E9D}"/>
          </ac:spMkLst>
        </pc:spChg>
        <pc:spChg chg="mod">
          <ac:chgData name="Chen, Josh" userId="e73a679e-40e8-4acd-ace8-7b0fb6fe4f0d" providerId="ADAL" clId="{F39AB2A5-ED38-4836-839F-E8BBF960FAC9}" dt="2018-11-28T06:04:53.543" v="956" actId="20577"/>
          <ac:spMkLst>
            <pc:docMk/>
            <pc:sldMk cId="0" sldId="262"/>
            <ac:spMk id="7" creationId="{E0D06584-626B-4082-B4F3-98E401BAE510}"/>
          </ac:spMkLst>
        </pc:spChg>
        <pc:spChg chg="mod">
          <ac:chgData name="Chen, Josh" userId="e73a679e-40e8-4acd-ace8-7b0fb6fe4f0d" providerId="ADAL" clId="{F39AB2A5-ED38-4836-839F-E8BBF960FAC9}" dt="2018-11-28T06:20:26.630" v="1271" actId="1035"/>
          <ac:spMkLst>
            <pc:docMk/>
            <pc:sldMk cId="0" sldId="262"/>
            <ac:spMk id="8" creationId="{D43FA841-DEB7-4F33-BE4E-628CBA27FACF}"/>
          </ac:spMkLst>
        </pc:spChg>
        <pc:spChg chg="del">
          <ac:chgData name="Chen, Josh" userId="e73a679e-40e8-4acd-ace8-7b0fb6fe4f0d" providerId="ADAL" clId="{F39AB2A5-ED38-4836-839F-E8BBF960FAC9}" dt="2018-11-28T06:22:25.223" v="1282" actId="478"/>
          <ac:spMkLst>
            <pc:docMk/>
            <pc:sldMk cId="0" sldId="262"/>
            <ac:spMk id="9" creationId="{85E1D30D-C44E-42B0-90C4-B77B7D031DBC}"/>
          </ac:spMkLst>
        </pc:spChg>
        <pc:picChg chg="mod">
          <ac:chgData name="Chen, Josh" userId="e73a679e-40e8-4acd-ace8-7b0fb6fe4f0d" providerId="ADAL" clId="{F39AB2A5-ED38-4836-839F-E8BBF960FAC9}" dt="2018-11-28T06:20:04.528" v="1254" actId="1036"/>
          <ac:picMkLst>
            <pc:docMk/>
            <pc:sldMk cId="0" sldId="262"/>
            <ac:picMk id="3" creationId="{AB6F6457-7F34-4324-A83C-AF5C359D00B4}"/>
          </ac:picMkLst>
        </pc:picChg>
        <pc:picChg chg="mod">
          <ac:chgData name="Chen, Josh" userId="e73a679e-40e8-4acd-ace8-7b0fb6fe4f0d" providerId="ADAL" clId="{F39AB2A5-ED38-4836-839F-E8BBF960FAC9}" dt="2018-11-28T06:20:06.504" v="1259" actId="1036"/>
          <ac:picMkLst>
            <pc:docMk/>
            <pc:sldMk cId="0" sldId="262"/>
            <ac:picMk id="4" creationId="{675711D1-6383-46F9-A857-55A1072736C3}"/>
          </ac:picMkLst>
        </pc:picChg>
      </pc:sldChg>
      <pc:sldChg chg="del setBg">
        <pc:chgData name="Chen, Josh" userId="e73a679e-40e8-4acd-ace8-7b0fb6fe4f0d" providerId="ADAL" clId="{F39AB2A5-ED38-4836-839F-E8BBF960FAC9}" dt="2018-11-28T06:05:28.526" v="959" actId="2696"/>
        <pc:sldMkLst>
          <pc:docMk/>
          <pc:sldMk cId="0" sldId="263"/>
        </pc:sldMkLst>
      </pc:sldChg>
      <pc:sldChg chg="del setBg">
        <pc:chgData name="Chen, Josh" userId="e73a679e-40e8-4acd-ace8-7b0fb6fe4f0d" providerId="ADAL" clId="{F39AB2A5-ED38-4836-839F-E8BBF960FAC9}" dt="2018-11-28T06:05:34.826" v="962" actId="2696"/>
        <pc:sldMkLst>
          <pc:docMk/>
          <pc:sldMk cId="0" sldId="267"/>
        </pc:sldMkLst>
      </pc:sldChg>
      <pc:sldChg chg="addSp delSp modSp del setBg delAnim">
        <pc:chgData name="Chen, Josh" userId="e73a679e-40e8-4acd-ace8-7b0fb6fe4f0d" providerId="ADAL" clId="{F39AB2A5-ED38-4836-839F-E8BBF960FAC9}" dt="2018-11-28T06:05:26.073" v="957" actId="2696"/>
        <pc:sldMkLst>
          <pc:docMk/>
          <pc:sldMk cId="0" sldId="269"/>
        </pc:sldMkLst>
        <pc:spChg chg="add mod">
          <ac:chgData name="Chen, Josh" userId="e73a679e-40e8-4acd-ace8-7b0fb6fe4f0d" providerId="ADAL" clId="{F39AB2A5-ED38-4836-839F-E8BBF960FAC9}" dt="2018-11-28T05:50:46.751" v="525" actId="20577"/>
          <ac:spMkLst>
            <pc:docMk/>
            <pc:sldMk cId="0" sldId="269"/>
            <ac:spMk id="2" creationId="{8F74D83D-D7C4-4AC1-A6F0-5E6C4DDF85DD}"/>
          </ac:spMkLst>
        </pc:spChg>
        <pc:spChg chg="del">
          <ac:chgData name="Chen, Josh" userId="e73a679e-40e8-4acd-ace8-7b0fb6fe4f0d" providerId="ADAL" clId="{F39AB2A5-ED38-4836-839F-E8BBF960FAC9}" dt="2018-11-28T05:40:17.322" v="375" actId="478"/>
          <ac:spMkLst>
            <pc:docMk/>
            <pc:sldMk cId="0" sldId="269"/>
            <ac:spMk id="50" creationId="{35F4D72A-DA50-48A2-8941-55033A9CC812}"/>
          </ac:spMkLst>
        </pc:spChg>
        <pc:spChg chg="del mod">
          <ac:chgData name="Chen, Josh" userId="e73a679e-40e8-4acd-ace8-7b0fb6fe4f0d" providerId="ADAL" clId="{F39AB2A5-ED38-4836-839F-E8BBF960FAC9}" dt="2018-11-28T05:40:17.322" v="375" actId="478"/>
          <ac:spMkLst>
            <pc:docMk/>
            <pc:sldMk cId="0" sldId="269"/>
            <ac:spMk id="51" creationId="{5DC1A6DD-3A0F-4943-83AD-CAAF11022647}"/>
          </ac:spMkLst>
        </pc:spChg>
        <pc:spChg chg="del mod">
          <ac:chgData name="Chen, Josh" userId="e73a679e-40e8-4acd-ace8-7b0fb6fe4f0d" providerId="ADAL" clId="{F39AB2A5-ED38-4836-839F-E8BBF960FAC9}" dt="2018-11-28T05:40:17.322" v="375" actId="478"/>
          <ac:spMkLst>
            <pc:docMk/>
            <pc:sldMk cId="0" sldId="269"/>
            <ac:spMk id="52" creationId="{0D52C55A-AB1C-4682-8008-A7E6E601B3B9}"/>
          </ac:spMkLst>
        </pc:spChg>
        <pc:spChg chg="del">
          <ac:chgData name="Chen, Josh" userId="e73a679e-40e8-4acd-ace8-7b0fb6fe4f0d" providerId="ADAL" clId="{F39AB2A5-ED38-4836-839F-E8BBF960FAC9}" dt="2018-11-28T05:40:17.322" v="375" actId="478"/>
          <ac:spMkLst>
            <pc:docMk/>
            <pc:sldMk cId="0" sldId="269"/>
            <ac:spMk id="53" creationId="{350055AA-B44A-452C-B4BC-2976FC829199}"/>
          </ac:spMkLst>
        </pc:spChg>
        <pc:spChg chg="del mod">
          <ac:chgData name="Chen, Josh" userId="e73a679e-40e8-4acd-ace8-7b0fb6fe4f0d" providerId="ADAL" clId="{F39AB2A5-ED38-4836-839F-E8BBF960FAC9}" dt="2018-11-28T05:40:17.322" v="375" actId="478"/>
          <ac:spMkLst>
            <pc:docMk/>
            <pc:sldMk cId="0" sldId="269"/>
            <ac:spMk id="162" creationId="{00000000-0000-0000-0000-000000000000}"/>
          </ac:spMkLst>
        </pc:spChg>
        <pc:grpChg chg="del">
          <ac:chgData name="Chen, Josh" userId="e73a679e-40e8-4acd-ace8-7b0fb6fe4f0d" providerId="ADAL" clId="{F39AB2A5-ED38-4836-839F-E8BBF960FAC9}" dt="2018-11-28T05:40:19.833" v="376" actId="478"/>
          <ac:grpSpMkLst>
            <pc:docMk/>
            <pc:sldMk cId="0" sldId="269"/>
            <ac:grpSpMk id="3" creationId="{FE8FDE8C-BE71-4C03-B658-8FA2BB127638}"/>
          </ac:grpSpMkLst>
        </pc:grpChg>
        <pc:grpChg chg="del">
          <ac:chgData name="Chen, Josh" userId="e73a679e-40e8-4acd-ace8-7b0fb6fe4f0d" providerId="ADAL" clId="{F39AB2A5-ED38-4836-839F-E8BBF960FAC9}" dt="2018-11-28T05:40:17.322" v="375" actId="478"/>
          <ac:grpSpMkLst>
            <pc:docMk/>
            <pc:sldMk cId="0" sldId="269"/>
            <ac:grpSpMk id="11" creationId="{A2C38C48-BFAF-46BE-8114-1BFB23ADAD0D}"/>
          </ac:grpSpMkLst>
        </pc:grpChg>
        <pc:grpChg chg="del mod">
          <ac:chgData name="Chen, Josh" userId="e73a679e-40e8-4acd-ace8-7b0fb6fe4f0d" providerId="ADAL" clId="{F39AB2A5-ED38-4836-839F-E8BBF960FAC9}" dt="2018-11-28T05:40:17.322" v="375" actId="478"/>
          <ac:grpSpMkLst>
            <pc:docMk/>
            <pc:sldMk cId="0" sldId="269"/>
            <ac:grpSpMk id="19" creationId="{9E657E9D-D481-4B8F-8112-7A3411BF7D95}"/>
          </ac:grpSpMkLst>
        </pc:grpChg>
        <pc:grpChg chg="del mod">
          <ac:chgData name="Chen, Josh" userId="e73a679e-40e8-4acd-ace8-7b0fb6fe4f0d" providerId="ADAL" clId="{F39AB2A5-ED38-4836-839F-E8BBF960FAC9}" dt="2018-11-28T05:40:17.322" v="375" actId="478"/>
          <ac:grpSpMkLst>
            <pc:docMk/>
            <pc:sldMk cId="0" sldId="269"/>
            <ac:grpSpMk id="27" creationId="{76E6AE1F-3ADF-49CD-8904-E1C280D939AA}"/>
          </ac:grpSpMkLst>
        </pc:grpChg>
        <pc:grpChg chg="del mod">
          <ac:chgData name="Chen, Josh" userId="e73a679e-40e8-4acd-ace8-7b0fb6fe4f0d" providerId="ADAL" clId="{F39AB2A5-ED38-4836-839F-E8BBF960FAC9}" dt="2018-11-28T05:40:17.322" v="375" actId="478"/>
          <ac:grpSpMkLst>
            <pc:docMk/>
            <pc:sldMk cId="0" sldId="269"/>
            <ac:grpSpMk id="35" creationId="{CC2B8E6C-C34F-4C61-B182-21BCD11C2C40}"/>
          </ac:grpSpMkLst>
        </pc:grpChg>
      </pc:sldChg>
      <pc:sldChg chg="del setBg">
        <pc:chgData name="Chen, Josh" userId="e73a679e-40e8-4acd-ace8-7b0fb6fe4f0d" providerId="ADAL" clId="{F39AB2A5-ED38-4836-839F-E8BBF960FAC9}" dt="2018-11-28T06:05:34.095" v="961" actId="2696"/>
        <pc:sldMkLst>
          <pc:docMk/>
          <pc:sldMk cId="0" sldId="272"/>
        </pc:sldMkLst>
      </pc:sldChg>
      <pc:sldChg chg="delSp del setBg">
        <pc:chgData name="Chen, Josh" userId="e73a679e-40e8-4acd-ace8-7b0fb6fe4f0d" providerId="ADAL" clId="{F39AB2A5-ED38-4836-839F-E8BBF960FAC9}" dt="2018-11-28T06:06:48.669" v="974" actId="2696"/>
        <pc:sldMkLst>
          <pc:docMk/>
          <pc:sldMk cId="0" sldId="273"/>
        </pc:sldMkLst>
        <pc:spChg chg="del">
          <ac:chgData name="Chen, Josh" userId="e73a679e-40e8-4acd-ace8-7b0fb6fe4f0d" providerId="ADAL" clId="{F39AB2A5-ED38-4836-839F-E8BBF960FAC9}" dt="2018-11-28T06:05:52.484" v="964"/>
          <ac:spMkLst>
            <pc:docMk/>
            <pc:sldMk cId="0" sldId="273"/>
            <ac:spMk id="211" creationId="{00000000-0000-0000-0000-000000000000}"/>
          </ac:spMkLst>
        </pc:spChg>
        <pc:spChg chg="del">
          <ac:chgData name="Chen, Josh" userId="e73a679e-40e8-4acd-ace8-7b0fb6fe4f0d" providerId="ADAL" clId="{F39AB2A5-ED38-4836-839F-E8BBF960FAC9}" dt="2018-11-28T06:06:43.785" v="973" actId="478"/>
          <ac:spMkLst>
            <pc:docMk/>
            <pc:sldMk cId="0" sldId="273"/>
            <ac:spMk id="212" creationId="{00000000-0000-0000-0000-000000000000}"/>
          </ac:spMkLst>
        </pc:spChg>
      </pc:sldChg>
      <pc:sldChg chg="del setBg">
        <pc:chgData name="Chen, Josh" userId="e73a679e-40e8-4acd-ace8-7b0fb6fe4f0d" providerId="ADAL" clId="{F39AB2A5-ED38-4836-839F-E8BBF960FAC9}" dt="2018-11-28T06:06:40.268" v="971" actId="2696"/>
        <pc:sldMkLst>
          <pc:docMk/>
          <pc:sldMk cId="0" sldId="274"/>
        </pc:sldMkLst>
      </pc:sldChg>
      <pc:sldChg chg="modSp setBg">
        <pc:chgData name="Chen, Josh" userId="e73a679e-40e8-4acd-ace8-7b0fb6fe4f0d" providerId="ADAL" clId="{F39AB2A5-ED38-4836-839F-E8BBF960FAC9}" dt="2018-11-28T06:06:52.528" v="976" actId="20577"/>
        <pc:sldMkLst>
          <pc:docMk/>
          <pc:sldMk cId="0" sldId="279"/>
        </pc:sldMkLst>
        <pc:spChg chg="mod">
          <ac:chgData name="Chen, Josh" userId="e73a679e-40e8-4acd-ace8-7b0fb6fe4f0d" providerId="ADAL" clId="{F39AB2A5-ED38-4836-839F-E8BBF960FAC9}" dt="2018-11-28T06:06:52.528" v="976" actId="20577"/>
          <ac:spMkLst>
            <pc:docMk/>
            <pc:sldMk cId="0" sldId="279"/>
            <ac:spMk id="260" creationId="{00000000-0000-0000-0000-000000000000}"/>
          </ac:spMkLst>
        </pc:spChg>
      </pc:sldChg>
      <pc:sldChg chg="setBg">
        <pc:chgData name="Chen, Josh" userId="e73a679e-40e8-4acd-ace8-7b0fb6fe4f0d" providerId="ADAL" clId="{F39AB2A5-ED38-4836-839F-E8BBF960FAC9}" dt="2018-11-28T05:34:03.002" v="347"/>
        <pc:sldMkLst>
          <pc:docMk/>
          <pc:sldMk cId="0" sldId="282"/>
        </pc:sldMkLst>
      </pc:sldChg>
      <pc:sldChg chg="modSp setBg">
        <pc:chgData name="Chen, Josh" userId="e73a679e-40e8-4acd-ace8-7b0fb6fe4f0d" providerId="ADAL" clId="{F39AB2A5-ED38-4836-839F-E8BBF960FAC9}" dt="2018-11-28T05:36:09.660" v="370" actId="1076"/>
        <pc:sldMkLst>
          <pc:docMk/>
          <pc:sldMk cId="1041741613" sldId="284"/>
        </pc:sldMkLst>
        <pc:graphicFrameChg chg="mod modGraphic">
          <ac:chgData name="Chen, Josh" userId="e73a679e-40e8-4acd-ace8-7b0fb6fe4f0d" providerId="ADAL" clId="{F39AB2A5-ED38-4836-839F-E8BBF960FAC9}" dt="2018-11-28T05:36:09.660" v="370" actId="1076"/>
          <ac:graphicFrameMkLst>
            <pc:docMk/>
            <pc:sldMk cId="1041741613" sldId="284"/>
            <ac:graphicFrameMk id="9" creationId="{5EF09C96-0BC5-4B04-8A1D-6C26D564FD2D}"/>
          </ac:graphicFrameMkLst>
        </pc:graphicFrameChg>
      </pc:sldChg>
      <pc:sldChg chg="modSp del setBg">
        <pc:chgData name="Chen, Josh" userId="e73a679e-40e8-4acd-ace8-7b0fb6fe4f0d" providerId="ADAL" clId="{F39AB2A5-ED38-4836-839F-E8BBF960FAC9}" dt="2018-11-28T06:09:35.490" v="1029" actId="2696"/>
        <pc:sldMkLst>
          <pc:docMk/>
          <pc:sldMk cId="3210778641" sldId="285"/>
        </pc:sldMkLst>
        <pc:spChg chg="mod">
          <ac:chgData name="Chen, Josh" userId="e73a679e-40e8-4acd-ace8-7b0fb6fe4f0d" providerId="ADAL" clId="{F39AB2A5-ED38-4836-839F-E8BBF960FAC9}" dt="2018-11-28T06:09:06.969" v="1020"/>
          <ac:spMkLst>
            <pc:docMk/>
            <pc:sldMk cId="3210778641" sldId="285"/>
            <ac:spMk id="2" creationId="{746CF410-5ABA-4D81-BDCE-407372FBECA9}"/>
          </ac:spMkLst>
        </pc:spChg>
      </pc:sldChg>
      <pc:sldChg chg="addSp delSp modSp setBg">
        <pc:chgData name="Chen, Josh" userId="e73a679e-40e8-4acd-ace8-7b0fb6fe4f0d" providerId="ADAL" clId="{F39AB2A5-ED38-4836-839F-E8BBF960FAC9}" dt="2018-11-28T06:35:56.007" v="1723" actId="1035"/>
        <pc:sldMkLst>
          <pc:docMk/>
          <pc:sldMk cId="826122955" sldId="286"/>
        </pc:sldMkLst>
        <pc:spChg chg="mod">
          <ac:chgData name="Chen, Josh" userId="e73a679e-40e8-4acd-ace8-7b0fb6fe4f0d" providerId="ADAL" clId="{F39AB2A5-ED38-4836-839F-E8BBF960FAC9}" dt="2018-11-28T05:53:38.718" v="553" actId="1076"/>
          <ac:spMkLst>
            <pc:docMk/>
            <pc:sldMk cId="826122955" sldId="286"/>
            <ac:spMk id="3" creationId="{FC17697F-3520-4017-AEC4-D5056905A85E}"/>
          </ac:spMkLst>
        </pc:spChg>
        <pc:spChg chg="mod">
          <ac:chgData name="Chen, Josh" userId="e73a679e-40e8-4acd-ace8-7b0fb6fe4f0d" providerId="ADAL" clId="{F39AB2A5-ED38-4836-839F-E8BBF960FAC9}" dt="2018-11-28T05:54:43.739" v="566" actId="1076"/>
          <ac:spMkLst>
            <pc:docMk/>
            <pc:sldMk cId="826122955" sldId="286"/>
            <ac:spMk id="9" creationId="{6ABF0A0C-6FEA-4D96-AB2C-840E3D86E802}"/>
          </ac:spMkLst>
        </pc:spChg>
        <pc:spChg chg="mod">
          <ac:chgData name="Chen, Josh" userId="e73a679e-40e8-4acd-ace8-7b0fb6fe4f0d" providerId="ADAL" clId="{F39AB2A5-ED38-4836-839F-E8BBF960FAC9}" dt="2018-11-28T05:56:13.394" v="577" actId="1076"/>
          <ac:spMkLst>
            <pc:docMk/>
            <pc:sldMk cId="826122955" sldId="286"/>
            <ac:spMk id="11" creationId="{E973F4BE-43D1-4968-BF27-430E32C6CA64}"/>
          </ac:spMkLst>
        </pc:spChg>
        <pc:spChg chg="mod">
          <ac:chgData name="Chen, Josh" userId="e73a679e-40e8-4acd-ace8-7b0fb6fe4f0d" providerId="ADAL" clId="{F39AB2A5-ED38-4836-839F-E8BBF960FAC9}" dt="2018-11-28T05:59:25.550" v="633" actId="1076"/>
          <ac:spMkLst>
            <pc:docMk/>
            <pc:sldMk cId="826122955" sldId="286"/>
            <ac:spMk id="14" creationId="{B22811C8-3393-4749-98AE-E2C3C99FB57C}"/>
          </ac:spMkLst>
        </pc:spChg>
        <pc:spChg chg="add del mod">
          <ac:chgData name="Chen, Josh" userId="e73a679e-40e8-4acd-ace8-7b0fb6fe4f0d" providerId="ADAL" clId="{F39AB2A5-ED38-4836-839F-E8BBF960FAC9}" dt="2018-11-28T05:28:20.116" v="295"/>
          <ac:spMkLst>
            <pc:docMk/>
            <pc:sldMk cId="826122955" sldId="286"/>
            <ac:spMk id="16" creationId="{700DBD3D-33AC-4DB3-B92A-394676CA0353}"/>
          </ac:spMkLst>
        </pc:spChg>
        <pc:spChg chg="add del">
          <ac:chgData name="Chen, Josh" userId="e73a679e-40e8-4acd-ace8-7b0fb6fe4f0d" providerId="ADAL" clId="{F39AB2A5-ED38-4836-839F-E8BBF960FAC9}" dt="2018-11-28T05:28:46.458" v="304"/>
          <ac:spMkLst>
            <pc:docMk/>
            <pc:sldMk cId="826122955" sldId="286"/>
            <ac:spMk id="18" creationId="{B2BE5591-7E44-4C6E-8BB9-464CC1F0365E}"/>
          </ac:spMkLst>
        </pc:spChg>
        <pc:spChg chg="mod">
          <ac:chgData name="Chen, Josh" userId="e73a679e-40e8-4acd-ace8-7b0fb6fe4f0d" providerId="ADAL" clId="{F39AB2A5-ED38-4836-839F-E8BBF960FAC9}" dt="2018-11-28T05:59:39.831" v="636" actId="1076"/>
          <ac:spMkLst>
            <pc:docMk/>
            <pc:sldMk cId="826122955" sldId="286"/>
            <ac:spMk id="19" creationId="{C0427AA8-7771-46EC-A714-0AE9835C995E}"/>
          </ac:spMkLst>
        </pc:spChg>
        <pc:spChg chg="add mod">
          <ac:chgData name="Chen, Josh" userId="e73a679e-40e8-4acd-ace8-7b0fb6fe4f0d" providerId="ADAL" clId="{F39AB2A5-ED38-4836-839F-E8BBF960FAC9}" dt="2018-11-28T05:57:55.289" v="630" actId="14100"/>
          <ac:spMkLst>
            <pc:docMk/>
            <pc:sldMk cId="826122955" sldId="286"/>
            <ac:spMk id="22" creationId="{DC901052-FBF6-4361-AB64-1197382A7400}"/>
          </ac:spMkLst>
        </pc:spChg>
        <pc:spChg chg="mod">
          <ac:chgData name="Chen, Josh" userId="e73a679e-40e8-4acd-ace8-7b0fb6fe4f0d" providerId="ADAL" clId="{F39AB2A5-ED38-4836-839F-E8BBF960FAC9}" dt="2018-11-28T05:59:32.502" v="634" actId="1076"/>
          <ac:spMkLst>
            <pc:docMk/>
            <pc:sldMk cId="826122955" sldId="286"/>
            <ac:spMk id="24" creationId="{929C2015-EA97-4D7B-8A65-B30BE70C4064}"/>
          </ac:spMkLst>
        </pc:spChg>
        <pc:spChg chg="add del">
          <ac:chgData name="Chen, Josh" userId="e73a679e-40e8-4acd-ace8-7b0fb6fe4f0d" providerId="ADAL" clId="{F39AB2A5-ED38-4836-839F-E8BBF960FAC9}" dt="2018-11-28T05:29:00.359" v="310" actId="478"/>
          <ac:spMkLst>
            <pc:docMk/>
            <pc:sldMk cId="826122955" sldId="286"/>
            <ac:spMk id="25" creationId="{BF1082EA-F9A2-4047-B3DE-96CA52A6B1C1}"/>
          </ac:spMkLst>
        </pc:spChg>
        <pc:spChg chg="add del">
          <ac:chgData name="Chen, Josh" userId="e73a679e-40e8-4acd-ace8-7b0fb6fe4f0d" providerId="ADAL" clId="{F39AB2A5-ED38-4836-839F-E8BBF960FAC9}" dt="2018-11-28T05:28:58.574" v="309" actId="478"/>
          <ac:spMkLst>
            <pc:docMk/>
            <pc:sldMk cId="826122955" sldId="286"/>
            <ac:spMk id="26" creationId="{7E75FDE9-6B9F-4EDA-B783-BEB82C44639D}"/>
          </ac:spMkLst>
        </pc:spChg>
        <pc:spChg chg="add mod">
          <ac:chgData name="Chen, Josh" userId="e73a679e-40e8-4acd-ace8-7b0fb6fe4f0d" providerId="ADAL" clId="{F39AB2A5-ED38-4836-839F-E8BBF960FAC9}" dt="2018-11-28T06:35:56.007" v="1723" actId="1035"/>
          <ac:spMkLst>
            <pc:docMk/>
            <pc:sldMk cId="826122955" sldId="286"/>
            <ac:spMk id="32" creationId="{D62E5BC5-AF40-4B37-9754-B2597F09FBE1}"/>
          </ac:spMkLst>
        </pc:spChg>
        <pc:spChg chg="add mod">
          <ac:chgData name="Chen, Josh" userId="e73a679e-40e8-4acd-ace8-7b0fb6fe4f0d" providerId="ADAL" clId="{F39AB2A5-ED38-4836-839F-E8BBF960FAC9}" dt="2018-11-28T06:21:52.024" v="1281" actId="1076"/>
          <ac:spMkLst>
            <pc:docMk/>
            <pc:sldMk cId="826122955" sldId="286"/>
            <ac:spMk id="33" creationId="{D11A0FED-637D-4301-8449-1E3CEFF026EF}"/>
          </ac:spMkLst>
        </pc:spChg>
        <pc:grpChg chg="mod">
          <ac:chgData name="Chen, Josh" userId="e73a679e-40e8-4acd-ace8-7b0fb6fe4f0d" providerId="ADAL" clId="{F39AB2A5-ED38-4836-839F-E8BBF960FAC9}" dt="2018-11-28T05:59:21.965" v="632" actId="1076"/>
          <ac:grpSpMkLst>
            <pc:docMk/>
            <pc:sldMk cId="826122955" sldId="286"/>
            <ac:grpSpMk id="6" creationId="{01AA3348-127B-4E70-BE9F-8170B05306D4}"/>
          </ac:grpSpMkLst>
        </pc:grpChg>
        <pc:grpChg chg="mod">
          <ac:chgData name="Chen, Josh" userId="e73a679e-40e8-4acd-ace8-7b0fb6fe4f0d" providerId="ADAL" clId="{F39AB2A5-ED38-4836-839F-E8BBF960FAC9}" dt="2018-11-28T05:59:21.965" v="632" actId="1076"/>
          <ac:grpSpMkLst>
            <pc:docMk/>
            <pc:sldMk cId="826122955" sldId="286"/>
            <ac:grpSpMk id="7" creationId="{253757CC-20AE-4A16-8D90-3BA89A692A30}"/>
          </ac:grpSpMkLst>
        </pc:grpChg>
        <pc:graphicFrameChg chg="mod">
          <ac:chgData name="Chen, Josh" userId="e73a679e-40e8-4acd-ace8-7b0fb6fe4f0d" providerId="ADAL" clId="{F39AB2A5-ED38-4836-839F-E8BBF960FAC9}" dt="2018-11-28T05:28:17.256" v="293"/>
          <ac:graphicFrameMkLst>
            <pc:docMk/>
            <pc:sldMk cId="826122955" sldId="286"/>
            <ac:graphicFrameMk id="5" creationId="{116FBA2F-D776-430A-889D-4350F6893B20}"/>
          </ac:graphicFrameMkLst>
        </pc:graphicFrameChg>
        <pc:graphicFrameChg chg="mod modGraphic">
          <ac:chgData name="Chen, Josh" userId="e73a679e-40e8-4acd-ace8-7b0fb6fe4f0d" providerId="ADAL" clId="{F39AB2A5-ED38-4836-839F-E8BBF960FAC9}" dt="2018-11-28T05:58:05.286" v="631" actId="1076"/>
          <ac:graphicFrameMkLst>
            <pc:docMk/>
            <pc:sldMk cId="826122955" sldId="286"/>
            <ac:graphicFrameMk id="23" creationId="{21270079-1217-4FF3-BBBD-CC993368A247}"/>
          </ac:graphicFrameMkLst>
        </pc:graphicFrameChg>
        <pc:picChg chg="mod">
          <ac:chgData name="Chen, Josh" userId="e73a679e-40e8-4acd-ace8-7b0fb6fe4f0d" providerId="ADAL" clId="{F39AB2A5-ED38-4836-839F-E8BBF960FAC9}" dt="2018-11-28T05:52:24.773" v="536" actId="14100"/>
          <ac:picMkLst>
            <pc:docMk/>
            <pc:sldMk cId="826122955" sldId="286"/>
            <ac:picMk id="2050" creationId="{D8EA5D1E-77A0-443F-A19E-99D2432E0715}"/>
          </ac:picMkLst>
        </pc:picChg>
        <pc:picChg chg="mod modCrop">
          <ac:chgData name="Chen, Josh" userId="e73a679e-40e8-4acd-ace8-7b0fb6fe4f0d" providerId="ADAL" clId="{F39AB2A5-ED38-4836-839F-E8BBF960FAC9}" dt="2018-11-28T05:55:48.779" v="575" actId="1076"/>
          <ac:picMkLst>
            <pc:docMk/>
            <pc:sldMk cId="826122955" sldId="286"/>
            <ac:picMk id="2052" creationId="{1AEE1768-84E8-46DD-BB92-2CDD6324BB79}"/>
          </ac:picMkLst>
        </pc:picChg>
        <pc:cxnChg chg="mod">
          <ac:chgData name="Chen, Josh" userId="e73a679e-40e8-4acd-ace8-7b0fb6fe4f0d" providerId="ADAL" clId="{F39AB2A5-ED38-4836-839F-E8BBF960FAC9}" dt="2018-11-28T05:59:21.965" v="632" actId="1076"/>
          <ac:cxnSpMkLst>
            <pc:docMk/>
            <pc:sldMk cId="826122955" sldId="286"/>
            <ac:cxnSpMk id="12" creationId="{5B0D617F-2D93-4094-82A9-A50A670E31A6}"/>
          </ac:cxnSpMkLst>
        </pc:cxnChg>
        <pc:cxnChg chg="add del mod">
          <ac:chgData name="Chen, Josh" userId="e73a679e-40e8-4acd-ace8-7b0fb6fe4f0d" providerId="ADAL" clId="{F39AB2A5-ED38-4836-839F-E8BBF960FAC9}" dt="2018-11-28T05:16:12.999" v="29"/>
          <ac:cxnSpMkLst>
            <pc:docMk/>
            <pc:sldMk cId="826122955" sldId="286"/>
            <ac:cxnSpMk id="17" creationId="{26D5D4EE-D0F2-4BAA-8BC2-5AA303814A2C}"/>
          </ac:cxnSpMkLst>
        </pc:cxnChg>
      </pc:sldChg>
      <pc:sldChg chg="addSp delSp modSp add setBg">
        <pc:chgData name="Chen, Josh" userId="e73a679e-40e8-4acd-ace8-7b0fb6fe4f0d" providerId="ADAL" clId="{F39AB2A5-ED38-4836-839F-E8BBF960FAC9}" dt="2018-11-28T06:21:36.278" v="1278" actId="478"/>
        <pc:sldMkLst>
          <pc:docMk/>
          <pc:sldMk cId="2111004008" sldId="287"/>
        </pc:sldMkLst>
        <pc:spChg chg="del">
          <ac:chgData name="Chen, Josh" userId="e73a679e-40e8-4acd-ace8-7b0fb6fe4f0d" providerId="ADAL" clId="{F39AB2A5-ED38-4836-839F-E8BBF960FAC9}" dt="2018-11-28T06:09:11.510" v="1021" actId="478"/>
          <ac:spMkLst>
            <pc:docMk/>
            <pc:sldMk cId="2111004008" sldId="287"/>
            <ac:spMk id="2" creationId="{F4EB3199-8A2A-4768-B36D-A8810A32B4B8}"/>
          </ac:spMkLst>
        </pc:spChg>
        <pc:spChg chg="add mod">
          <ac:chgData name="Chen, Josh" userId="e73a679e-40e8-4acd-ace8-7b0fb6fe4f0d" providerId="ADAL" clId="{F39AB2A5-ED38-4836-839F-E8BBF960FAC9}" dt="2018-11-28T06:12:53.948" v="1097" actId="1076"/>
          <ac:spMkLst>
            <pc:docMk/>
            <pc:sldMk cId="2111004008" sldId="287"/>
            <ac:spMk id="3" creationId="{730ACC63-B810-4D45-9C81-24F1E17F0B71}"/>
          </ac:spMkLst>
        </pc:spChg>
        <pc:spChg chg="add mod">
          <ac:chgData name="Chen, Josh" userId="e73a679e-40e8-4acd-ace8-7b0fb6fe4f0d" providerId="ADAL" clId="{F39AB2A5-ED38-4836-839F-E8BBF960FAC9}" dt="2018-11-28T06:14:08.063" v="1117" actId="20577"/>
          <ac:spMkLst>
            <pc:docMk/>
            <pc:sldMk cId="2111004008" sldId="287"/>
            <ac:spMk id="4" creationId="{A6118255-3D0B-457E-9FB0-8F5CF29B27A5}"/>
          </ac:spMkLst>
        </pc:spChg>
        <pc:spChg chg="add del mod">
          <ac:chgData name="Chen, Josh" userId="e73a679e-40e8-4acd-ace8-7b0fb6fe4f0d" providerId="ADAL" clId="{F39AB2A5-ED38-4836-839F-E8BBF960FAC9}" dt="2018-11-28T06:21:36.278" v="1278" actId="478"/>
          <ac:spMkLst>
            <pc:docMk/>
            <pc:sldMk cId="2111004008" sldId="287"/>
            <ac:spMk id="5" creationId="{7016125C-D778-4291-AFB7-50CD99187798}"/>
          </ac:spMkLst>
        </pc:spChg>
      </pc:sldChg>
      <pc:sldChg chg="modSp">
        <pc:chgData name="Chen, Josh" userId="e73a679e-40e8-4acd-ace8-7b0fb6fe4f0d" providerId="ADAL" clId="{F39AB2A5-ED38-4836-839F-E8BBF960FAC9}" dt="2018-11-28T06:18:13.310" v="1214" actId="1076"/>
        <pc:sldMkLst>
          <pc:docMk/>
          <pc:sldMk cId="2425996629" sldId="288"/>
        </pc:sldMkLst>
        <pc:spChg chg="mod">
          <ac:chgData name="Chen, Josh" userId="e73a679e-40e8-4acd-ace8-7b0fb6fe4f0d" providerId="ADAL" clId="{F39AB2A5-ED38-4836-839F-E8BBF960FAC9}" dt="2018-11-28T06:17:55.018" v="1211" actId="1076"/>
          <ac:spMkLst>
            <pc:docMk/>
            <pc:sldMk cId="2425996629" sldId="288"/>
            <ac:spMk id="5" creationId="{E788DF3A-AC77-43AE-B80F-DB4B4BAF64FB}"/>
          </ac:spMkLst>
        </pc:spChg>
        <pc:picChg chg="mod">
          <ac:chgData name="Chen, Josh" userId="e73a679e-40e8-4acd-ace8-7b0fb6fe4f0d" providerId="ADAL" clId="{F39AB2A5-ED38-4836-839F-E8BBF960FAC9}" dt="2018-11-28T06:17:16.325" v="1210" actId="1076"/>
          <ac:picMkLst>
            <pc:docMk/>
            <pc:sldMk cId="2425996629" sldId="288"/>
            <ac:picMk id="3" creationId="{D64449D4-E9AE-4BC4-BE6A-AEBF3EBA5863}"/>
          </ac:picMkLst>
        </pc:picChg>
        <pc:picChg chg="mod">
          <ac:chgData name="Chen, Josh" userId="e73a679e-40e8-4acd-ace8-7b0fb6fe4f0d" providerId="ADAL" clId="{F39AB2A5-ED38-4836-839F-E8BBF960FAC9}" dt="2018-11-28T06:18:13.310" v="1214" actId="1076"/>
          <ac:picMkLst>
            <pc:docMk/>
            <pc:sldMk cId="2425996629" sldId="288"/>
            <ac:picMk id="4" creationId="{CB4A44C3-FF81-466F-B30C-D80F1789A1B1}"/>
          </ac:picMkLst>
        </pc:picChg>
      </pc:sldChg>
      <pc:sldChg chg="addSp delSp modSp">
        <pc:chgData name="Chen, Josh" userId="e73a679e-40e8-4acd-ace8-7b0fb6fe4f0d" providerId="ADAL" clId="{F39AB2A5-ED38-4836-839F-E8BBF960FAC9}" dt="2018-11-28T06:29:02.613" v="1514" actId="20577"/>
        <pc:sldMkLst>
          <pc:docMk/>
          <pc:sldMk cId="0" sldId="289"/>
        </pc:sldMkLst>
        <pc:spChg chg="del mod">
          <ac:chgData name="Chen, Josh" userId="e73a679e-40e8-4acd-ace8-7b0fb6fe4f0d" providerId="ADAL" clId="{F39AB2A5-ED38-4836-839F-E8BBF960FAC9}" dt="2018-11-28T06:28:10.799" v="1495" actId="478"/>
          <ac:spMkLst>
            <pc:docMk/>
            <pc:sldMk cId="0" sldId="289"/>
            <ac:spMk id="4" creationId="{DCD04101-3B6C-4DDB-9AD2-4CB3CB3B0592}"/>
          </ac:spMkLst>
        </pc:spChg>
        <pc:spChg chg="mod">
          <ac:chgData name="Chen, Josh" userId="e73a679e-40e8-4acd-ace8-7b0fb6fe4f0d" providerId="ADAL" clId="{F39AB2A5-ED38-4836-839F-E8BBF960FAC9}" dt="2018-11-28T06:29:02.613" v="1514" actId="20577"/>
          <ac:spMkLst>
            <pc:docMk/>
            <pc:sldMk cId="0" sldId="289"/>
            <ac:spMk id="5" creationId="{94C9D934-83A6-4A97-8C2F-64462676D8C3}"/>
          </ac:spMkLst>
        </pc:spChg>
        <pc:spChg chg="mod">
          <ac:chgData name="Chen, Josh" userId="e73a679e-40e8-4acd-ace8-7b0fb6fe4f0d" providerId="ADAL" clId="{F39AB2A5-ED38-4836-839F-E8BBF960FAC9}" dt="2018-11-28T06:28:28.712" v="1497" actId="1076"/>
          <ac:spMkLst>
            <pc:docMk/>
            <pc:sldMk cId="0" sldId="289"/>
            <ac:spMk id="7" creationId="{E6B62911-2EDE-47B8-896F-4E6F66CEA2FF}"/>
          </ac:spMkLst>
        </pc:spChg>
        <pc:spChg chg="add mod">
          <ac:chgData name="Chen, Josh" userId="e73a679e-40e8-4acd-ace8-7b0fb6fe4f0d" providerId="ADAL" clId="{F39AB2A5-ED38-4836-839F-E8BBF960FAC9}" dt="2018-11-28T06:28:15.241" v="1496" actId="1076"/>
          <ac:spMkLst>
            <pc:docMk/>
            <pc:sldMk cId="0" sldId="289"/>
            <ac:spMk id="8" creationId="{4F343EFE-4B5C-4A02-BEB5-C1629F711A17}"/>
          </ac:spMkLst>
        </pc:spChg>
        <pc:picChg chg="mod">
          <ac:chgData name="Chen, Josh" userId="e73a679e-40e8-4acd-ace8-7b0fb6fe4f0d" providerId="ADAL" clId="{F39AB2A5-ED38-4836-839F-E8BBF960FAC9}" dt="2018-11-28T06:28:28.712" v="1497" actId="1076"/>
          <ac:picMkLst>
            <pc:docMk/>
            <pc:sldMk cId="0" sldId="289"/>
            <ac:picMk id="3" creationId="{703853CF-1B48-407E-B45C-7970331D8B3B}"/>
          </ac:picMkLst>
        </pc:picChg>
      </pc:sldChg>
      <pc:sldChg chg="addSp delSp modSp">
        <pc:chgData name="Chen, Josh" userId="e73a679e-40e8-4acd-ace8-7b0fb6fe4f0d" providerId="ADAL" clId="{F39AB2A5-ED38-4836-839F-E8BBF960FAC9}" dt="2018-11-28T06:35:17.984" v="1720" actId="1076"/>
        <pc:sldMkLst>
          <pc:docMk/>
          <pc:sldMk cId="1723191913" sldId="290"/>
        </pc:sldMkLst>
        <pc:spChg chg="del mod">
          <ac:chgData name="Chen, Josh" userId="e73a679e-40e8-4acd-ace8-7b0fb6fe4f0d" providerId="ADAL" clId="{F39AB2A5-ED38-4836-839F-E8BBF960FAC9}" dt="2018-11-28T06:32:42.006" v="1647" actId="478"/>
          <ac:spMkLst>
            <pc:docMk/>
            <pc:sldMk cId="1723191913" sldId="290"/>
            <ac:spMk id="5" creationId="{60984D9E-5722-45AB-A242-889DB10F3881}"/>
          </ac:spMkLst>
        </pc:spChg>
        <pc:spChg chg="mod">
          <ac:chgData name="Chen, Josh" userId="e73a679e-40e8-4acd-ace8-7b0fb6fe4f0d" providerId="ADAL" clId="{F39AB2A5-ED38-4836-839F-E8BBF960FAC9}" dt="2018-11-28T06:34:32.523" v="1708" actId="207"/>
          <ac:spMkLst>
            <pc:docMk/>
            <pc:sldMk cId="1723191913" sldId="290"/>
            <ac:spMk id="6" creationId="{DB15CF18-C26E-41CA-82D9-F844BFCC743B}"/>
          </ac:spMkLst>
        </pc:spChg>
        <pc:spChg chg="add del mod">
          <ac:chgData name="Chen, Josh" userId="e73a679e-40e8-4acd-ace8-7b0fb6fe4f0d" providerId="ADAL" clId="{F39AB2A5-ED38-4836-839F-E8BBF960FAC9}" dt="2018-11-28T06:29:33.110" v="1521"/>
          <ac:spMkLst>
            <pc:docMk/>
            <pc:sldMk cId="1723191913" sldId="290"/>
            <ac:spMk id="7" creationId="{29BD940A-5D07-4712-86DB-7B4A6B4B5191}"/>
          </ac:spMkLst>
        </pc:spChg>
        <pc:spChg chg="mod">
          <ac:chgData name="Chen, Josh" userId="e73a679e-40e8-4acd-ace8-7b0fb6fe4f0d" providerId="ADAL" clId="{F39AB2A5-ED38-4836-839F-E8BBF960FAC9}" dt="2018-11-28T06:35:17.984" v="1720" actId="1076"/>
          <ac:spMkLst>
            <pc:docMk/>
            <pc:sldMk cId="1723191913" sldId="290"/>
            <ac:spMk id="8" creationId="{C211EACE-311D-4703-8ECE-B61F0FD474AE}"/>
          </ac:spMkLst>
        </pc:spChg>
        <pc:spChg chg="add del">
          <ac:chgData name="Chen, Josh" userId="e73a679e-40e8-4acd-ace8-7b0fb6fe4f0d" providerId="ADAL" clId="{F39AB2A5-ED38-4836-839F-E8BBF960FAC9}" dt="2018-11-28T06:29:32.342" v="1519"/>
          <ac:spMkLst>
            <pc:docMk/>
            <pc:sldMk cId="1723191913" sldId="290"/>
            <ac:spMk id="9" creationId="{A0BD1D0D-1933-481B-8305-065B5481A112}"/>
          </ac:spMkLst>
        </pc:spChg>
        <pc:spChg chg="add mod">
          <ac:chgData name="Chen, Josh" userId="e73a679e-40e8-4acd-ace8-7b0fb6fe4f0d" providerId="ADAL" clId="{F39AB2A5-ED38-4836-839F-E8BBF960FAC9}" dt="2018-11-28T06:29:44.566" v="1525" actId="1076"/>
          <ac:spMkLst>
            <pc:docMk/>
            <pc:sldMk cId="1723191913" sldId="290"/>
            <ac:spMk id="10" creationId="{870A47F2-42C6-4D5F-8940-26C51C784C7D}"/>
          </ac:spMkLst>
        </pc:spChg>
        <pc:picChg chg="mod">
          <ac:chgData name="Chen, Josh" userId="e73a679e-40e8-4acd-ace8-7b0fb6fe4f0d" providerId="ADAL" clId="{F39AB2A5-ED38-4836-839F-E8BBF960FAC9}" dt="2018-11-28T06:35:06.479" v="1717" actId="1076"/>
          <ac:picMkLst>
            <pc:docMk/>
            <pc:sldMk cId="1723191913" sldId="290"/>
            <ac:picMk id="3" creationId="{EFD1F9D0-B521-4CA6-A4EA-3FBB5A9994A9}"/>
          </ac:picMkLst>
        </pc:picChg>
      </pc:sldChg>
      <pc:sldMasterChg chg="delSldLayout">
        <pc:chgData name="Chen, Josh" userId="e73a679e-40e8-4acd-ace8-7b0fb6fe4f0d" providerId="ADAL" clId="{F39AB2A5-ED38-4836-839F-E8BBF960FAC9}" dt="2018-11-28T06:06:48.670" v="975" actId="2696"/>
        <pc:sldMasterMkLst>
          <pc:docMk/>
          <pc:sldMasterMk cId="0" sldId="2147483657"/>
        </pc:sldMasterMkLst>
        <pc:sldLayoutChg chg="del">
          <pc:chgData name="Chen, Josh" userId="e73a679e-40e8-4acd-ace8-7b0fb6fe4f0d" providerId="ADAL" clId="{F39AB2A5-ED38-4836-839F-E8BBF960FAC9}" dt="2018-11-28T06:05:28.527" v="960" actId="2696"/>
          <pc:sldLayoutMkLst>
            <pc:docMk/>
            <pc:sldMasterMk cId="0" sldId="2147483657"/>
            <pc:sldLayoutMk cId="0" sldId="2147483652"/>
          </pc:sldLayoutMkLst>
        </pc:sldLayoutChg>
        <pc:sldLayoutChg chg="del">
          <pc:chgData name="Chen, Josh" userId="e73a679e-40e8-4acd-ace8-7b0fb6fe4f0d" providerId="ADAL" clId="{F39AB2A5-ED38-4836-839F-E8BBF960FAC9}" dt="2018-11-28T06:06:48.670" v="975" actId="2696"/>
          <pc:sldLayoutMkLst>
            <pc:docMk/>
            <pc:sldMasterMk cId="0" sldId="2147483657"/>
            <pc:sldLayoutMk cId="0" sldId="2147483653"/>
          </pc:sldLayoutMkLst>
        </pc:sldLayoutChg>
        <pc:sldLayoutChg chg="del">
          <pc:chgData name="Chen, Josh" userId="e73a679e-40e8-4acd-ace8-7b0fb6fe4f0d" providerId="ADAL" clId="{F39AB2A5-ED38-4836-839F-E8BBF960FAC9}" dt="2018-11-28T06:05:34.827" v="963" actId="2696"/>
          <pc:sldLayoutMkLst>
            <pc:docMk/>
            <pc:sldMasterMk cId="0" sldId="2147483657"/>
            <pc:sldLayoutMk cId="0" sldId="2147483654"/>
          </pc:sldLayoutMkLst>
        </pc:sldLayoutChg>
        <pc:sldLayoutChg chg="del">
          <pc:chgData name="Chen, Josh" userId="e73a679e-40e8-4acd-ace8-7b0fb6fe4f0d" providerId="ADAL" clId="{F39AB2A5-ED38-4836-839F-E8BBF960FAC9}" dt="2018-11-28T06:06:40.269" v="972" actId="2696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04494-10CB-4453-8FBF-21A46DF765D3}" type="doc">
      <dgm:prSet loTypeId="urn:microsoft.com/office/officeart/2005/8/layout/hierarchy6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6E683BC-2F49-4D6C-9E7A-6D07DDBDE03B}" type="pres">
      <dgm:prSet presAssocID="{D1004494-10CB-4453-8FBF-21A46DF765D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73973C-6118-4CE5-92C6-3C00F9DB640B}" type="pres">
      <dgm:prSet presAssocID="{D1004494-10CB-4453-8FBF-21A46DF765D3}" presName="hierFlow" presStyleCnt="0"/>
      <dgm:spPr/>
    </dgm:pt>
    <dgm:pt modelId="{FE624C58-759F-4D26-8178-E668CDBEC7B9}" type="pres">
      <dgm:prSet presAssocID="{D1004494-10CB-4453-8FBF-21A46DF765D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DDEF4F4-ABB6-4F45-9997-142A633BCC5E}" type="pres">
      <dgm:prSet presAssocID="{D1004494-10CB-4453-8FBF-21A46DF765D3}" presName="bgShapesFlow" presStyleCnt="0"/>
      <dgm:spPr/>
    </dgm:pt>
  </dgm:ptLst>
  <dgm:cxnLst>
    <dgm:cxn modelId="{4476640E-B643-4805-90A7-D13242E8803A}" type="presOf" srcId="{D1004494-10CB-4453-8FBF-21A46DF765D3}" destId="{D6E683BC-2F49-4D6C-9E7A-6D07DDBDE03B}" srcOrd="0" destOrd="0" presId="urn:microsoft.com/office/officeart/2005/8/layout/hierarchy6"/>
    <dgm:cxn modelId="{1E7F6D86-BD29-429F-9E82-57264A222FE5}" type="presParOf" srcId="{D6E683BC-2F49-4D6C-9E7A-6D07DDBDE03B}" destId="{6E73973C-6118-4CE5-92C6-3C00F9DB640B}" srcOrd="0" destOrd="0" presId="urn:microsoft.com/office/officeart/2005/8/layout/hierarchy6"/>
    <dgm:cxn modelId="{49DC5973-887D-46DB-949D-8CAFC619D942}" type="presParOf" srcId="{6E73973C-6118-4CE5-92C6-3C00F9DB640B}" destId="{FE624C58-759F-4D26-8178-E668CDBEC7B9}" srcOrd="0" destOrd="0" presId="urn:microsoft.com/office/officeart/2005/8/layout/hierarchy6"/>
    <dgm:cxn modelId="{1B6A88C6-92BE-4D2C-8FE6-95AFA5357549}" type="presParOf" srcId="{D6E683BC-2F49-4D6C-9E7A-6D07DDBDE03B}" destId="{8DDEF4F4-ABB6-4F45-9997-142A633BCC5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5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2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58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jpeg"/><Relationship Id="rId4" Type="http://schemas.openxmlformats.org/officeDocument/2006/relationships/diagramData" Target="../diagrams/data1.xml"/><Relationship Id="rId9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0ACC63-B810-4D45-9C81-24F1E17F0B71}"/>
              </a:ext>
            </a:extLst>
          </p:cNvPr>
          <p:cNvSpPr/>
          <p:nvPr/>
        </p:nvSpPr>
        <p:spPr>
          <a:xfrm>
            <a:off x="1228034" y="1719844"/>
            <a:ext cx="699273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>
                <a:latin typeface="Cinzel" panose="020B0604020202020204" charset="0"/>
                <a:cs typeface="Calibri" panose="020F0502020204030204" pitchFamily="34" charset="0"/>
              </a:rPr>
              <a:t>Analysis on Britain’s Early Modern Social Network</a:t>
            </a:r>
            <a:endParaRPr lang="en-US" sz="3400" b="1" dirty="0">
              <a:latin typeface="Cinzel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8255-3D0B-457E-9FB0-8F5CF29B27A5}"/>
              </a:ext>
            </a:extLst>
          </p:cNvPr>
          <p:cNvSpPr txBox="1"/>
          <p:nvPr/>
        </p:nvSpPr>
        <p:spPr>
          <a:xfrm>
            <a:off x="5371547" y="2858617"/>
            <a:ext cx="1877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inzel" panose="020B0604020202020204" charset="0"/>
              </a:rPr>
              <a:t>- Team 6 -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Josh Chen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Alex Lu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Mira </a:t>
            </a:r>
            <a:r>
              <a:rPr lang="en-US" b="1" dirty="0" err="1">
                <a:latin typeface="Cinzel" panose="020B0604020202020204" charset="0"/>
              </a:rPr>
              <a:t>Stefanova</a:t>
            </a:r>
            <a:r>
              <a:rPr lang="en-US" b="1" dirty="0">
                <a:latin typeface="Cinzel" panose="020B0604020202020204" charset="0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Andy You</a:t>
            </a:r>
          </a:p>
        </p:txBody>
      </p:sp>
    </p:spTree>
    <p:extLst>
      <p:ext uri="{BB962C8B-B14F-4D97-AF65-F5344CB8AC3E}">
        <p14:creationId xmlns:p14="http://schemas.microsoft.com/office/powerpoint/2010/main" val="211100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/>
        </p:nvSpPr>
        <p:spPr>
          <a:xfrm>
            <a:off x="6248575" y="1226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SlidesCarnival icons are editable shapes</a:t>
            </a: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means that you can: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Resize them without losing quality.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Change fill color and opacity.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Isn’t that nice? :)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Examples: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7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7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7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7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7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6350992" y="29444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F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7244612" y="27919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6535708" y="31552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7689847" y="33002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>
              <a:alpha val="5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17697F-3520-4017-AEC4-D5056905A85E}"/>
              </a:ext>
            </a:extLst>
          </p:cNvPr>
          <p:cNvSpPr txBox="1"/>
          <p:nvPr/>
        </p:nvSpPr>
        <p:spPr>
          <a:xfrm>
            <a:off x="666044" y="328325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Data Exploration</a:t>
            </a:r>
            <a:endParaRPr lang="en-US" sz="2400" b="1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6FBA2F-D776-430A-889D-4350F6893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62560"/>
              </p:ext>
            </p:extLst>
          </p:nvPr>
        </p:nvGraphicFramePr>
        <p:xfrm>
          <a:off x="-1764047" y="860293"/>
          <a:ext cx="6061697" cy="4122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1AA3348-127B-4E70-BE9F-8170B05306D4}"/>
              </a:ext>
            </a:extLst>
          </p:cNvPr>
          <p:cNvGrpSpPr/>
          <p:nvPr/>
        </p:nvGrpSpPr>
        <p:grpSpPr>
          <a:xfrm>
            <a:off x="2136568" y="1011039"/>
            <a:ext cx="1747320" cy="1043133"/>
            <a:chOff x="3903195" y="1536307"/>
            <a:chExt cx="1747320" cy="17950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599BD3-C67D-44B5-98E8-55E8BB93D231}"/>
                </a:ext>
              </a:extLst>
            </p:cNvPr>
            <p:cNvSpPr/>
            <p:nvPr/>
          </p:nvSpPr>
          <p:spPr>
            <a:xfrm>
              <a:off x="3903195" y="1536307"/>
              <a:ext cx="1646044" cy="1097362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E973F4BE-43D1-4968-BF27-430E32C6CA64}"/>
                </a:ext>
              </a:extLst>
            </p:cNvPr>
            <p:cNvSpPr txBox="1"/>
            <p:nvPr/>
          </p:nvSpPr>
          <p:spPr>
            <a:xfrm>
              <a:off x="4068753" y="2298277"/>
              <a:ext cx="1581762" cy="10330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Francis Bacon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53757CC-20AE-4A16-8D90-3BA89A692A30}"/>
              </a:ext>
            </a:extLst>
          </p:cNvPr>
          <p:cNvGrpSpPr/>
          <p:nvPr/>
        </p:nvGrpSpPr>
        <p:grpSpPr>
          <a:xfrm>
            <a:off x="2136568" y="3943242"/>
            <a:ext cx="1737158" cy="662737"/>
            <a:chOff x="3903195" y="3029524"/>
            <a:chExt cx="1737158" cy="114045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FA8448-CB61-4CA6-AAE3-03F31F776946}"/>
                </a:ext>
              </a:extLst>
            </p:cNvPr>
            <p:cNvSpPr/>
            <p:nvPr/>
          </p:nvSpPr>
          <p:spPr>
            <a:xfrm>
              <a:off x="3903195" y="3072615"/>
              <a:ext cx="1646044" cy="1097362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sp>
        <p:sp>
          <p:nvSpPr>
            <p:cNvPr id="9" name="Rectangle: Rounded Corners 6">
              <a:extLst>
                <a:ext uri="{FF2B5EF4-FFF2-40B4-BE49-F238E27FC236}">
                  <a16:creationId xmlns:a16="http://schemas.microsoft.com/office/drawing/2014/main" id="{6ABF0A0C-6FEA-4D96-AB2C-840E3D86E802}"/>
                </a:ext>
              </a:extLst>
            </p:cNvPr>
            <p:cNvSpPr txBox="1"/>
            <p:nvPr/>
          </p:nvSpPr>
          <p:spPr>
            <a:xfrm>
              <a:off x="4058591" y="3029524"/>
              <a:ext cx="1581762" cy="10330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/>
              <a:r>
                <a:rPr lang="en-US" sz="1600" b="1" dirty="0"/>
                <a:t>James IV and I</a:t>
              </a:r>
            </a:p>
          </p:txBody>
        </p:sp>
      </p:grpSp>
      <p:pic>
        <p:nvPicPr>
          <p:cNvPr id="2050" name="Picture 2" descr="JamesIEngland.jpg">
            <a:extLst>
              <a:ext uri="{FF2B5EF4-FFF2-40B4-BE49-F238E27FC236}">
                <a16:creationId xmlns:a16="http://schemas.microsoft.com/office/drawing/2014/main" id="{D8EA5D1E-77A0-443F-A19E-99D2432E0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11411" b="59886"/>
          <a:stretch/>
        </p:blipFill>
        <p:spPr bwMode="auto">
          <a:xfrm>
            <a:off x="664368" y="3476487"/>
            <a:ext cx="1549121" cy="14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mer Francis Bacon.jpg">
            <a:extLst>
              <a:ext uri="{FF2B5EF4-FFF2-40B4-BE49-F238E27FC236}">
                <a16:creationId xmlns:a16="http://schemas.microsoft.com/office/drawing/2014/main" id="{1AEE1768-84E8-46DD-BB92-2CDD6324B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14" b="15295"/>
          <a:stretch/>
        </p:blipFill>
        <p:spPr bwMode="auto">
          <a:xfrm>
            <a:off x="650953" y="1532606"/>
            <a:ext cx="1549120" cy="15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D617F-2D93-4094-82A9-A50A670E31A6}"/>
              </a:ext>
            </a:extLst>
          </p:cNvPr>
          <p:cNvCxnSpPr>
            <a:cxnSpLocks/>
          </p:cNvCxnSpPr>
          <p:nvPr/>
        </p:nvCxnSpPr>
        <p:spPr>
          <a:xfrm flipH="1">
            <a:off x="3029078" y="2058729"/>
            <a:ext cx="871" cy="17976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2811C8-3393-4749-98AE-E2C3C99FB57C}"/>
              </a:ext>
            </a:extLst>
          </p:cNvPr>
          <p:cNvSpPr txBox="1"/>
          <p:nvPr/>
        </p:nvSpPr>
        <p:spPr>
          <a:xfrm>
            <a:off x="3172515" y="2386768"/>
            <a:ext cx="22490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b="1" kern="1200" dirty="0">
                <a:solidFill>
                  <a:schemeClr val="tx1"/>
                </a:solidFill>
              </a:rPr>
              <a:t>Relationship Type: </a:t>
            </a:r>
            <a:r>
              <a:rPr lang="en-US" sz="1300" b="1" kern="1200" dirty="0">
                <a:solidFill>
                  <a:srgbClr val="960412"/>
                </a:solidFill>
              </a:rPr>
              <a:t>Met</a:t>
            </a:r>
          </a:p>
          <a:p>
            <a:pPr lvl="0"/>
            <a:r>
              <a:rPr lang="en-US" sz="1300" b="1" kern="1200" dirty="0">
                <a:solidFill>
                  <a:schemeClr val="tx1"/>
                </a:solidFill>
              </a:rPr>
              <a:t>Start year: </a:t>
            </a:r>
            <a:r>
              <a:rPr lang="en-US" sz="1300" b="1" kern="1200" dirty="0">
                <a:solidFill>
                  <a:srgbClr val="960412"/>
                </a:solidFill>
              </a:rPr>
              <a:t>1587</a:t>
            </a:r>
          </a:p>
          <a:p>
            <a:pPr lvl="0"/>
            <a:r>
              <a:rPr lang="en-US" sz="1300" b="1" kern="1200" dirty="0">
                <a:solidFill>
                  <a:schemeClr val="tx1"/>
                </a:solidFill>
              </a:rPr>
              <a:t>End year: </a:t>
            </a:r>
            <a:r>
              <a:rPr lang="en-US" sz="1300" b="1" kern="1200" dirty="0">
                <a:solidFill>
                  <a:srgbClr val="960412"/>
                </a:solidFill>
              </a:rPr>
              <a:t>1625</a:t>
            </a:r>
          </a:p>
          <a:p>
            <a:pPr lvl="0"/>
            <a:r>
              <a:rPr lang="en-US" sz="1300" b="1" kern="1200" dirty="0">
                <a:solidFill>
                  <a:srgbClr val="960412"/>
                </a:solidFill>
              </a:rPr>
              <a:t>Confidence: 71</a:t>
            </a:r>
            <a:endParaRPr lang="en-US" sz="1300" b="1" dirty="0">
              <a:solidFill>
                <a:srgbClr val="96041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27AA8-7771-46EC-A714-0AE9835C995E}"/>
              </a:ext>
            </a:extLst>
          </p:cNvPr>
          <p:cNvSpPr txBox="1"/>
          <p:nvPr/>
        </p:nvSpPr>
        <p:spPr>
          <a:xfrm>
            <a:off x="4111825" y="3508876"/>
            <a:ext cx="302578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Prefix: </a:t>
            </a:r>
            <a:r>
              <a:rPr lang="en-US" sz="1300" b="1" kern="1200" dirty="0">
                <a:solidFill>
                  <a:srgbClr val="960412"/>
                </a:solidFill>
              </a:rPr>
              <a:t>King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Suffix: </a:t>
            </a:r>
            <a:r>
              <a:rPr lang="en-US" sz="1300" b="1" kern="1200" dirty="0">
                <a:solidFill>
                  <a:srgbClr val="960412"/>
                </a:solidFill>
              </a:rPr>
              <a:t>VI and I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Birth year: </a:t>
            </a:r>
            <a:r>
              <a:rPr lang="en-US" sz="1300" b="1" kern="1200" dirty="0">
                <a:solidFill>
                  <a:srgbClr val="960412"/>
                </a:solidFill>
              </a:rPr>
              <a:t>1566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Death year: </a:t>
            </a:r>
            <a:r>
              <a:rPr lang="en-US" sz="1300" b="1" kern="1200" dirty="0">
                <a:solidFill>
                  <a:srgbClr val="960412"/>
                </a:solidFill>
              </a:rPr>
              <a:t>1625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Gender: </a:t>
            </a:r>
            <a:r>
              <a:rPr lang="en-US" sz="1300" b="1" kern="1200" dirty="0">
                <a:solidFill>
                  <a:srgbClr val="960412"/>
                </a:solidFill>
              </a:rPr>
              <a:t>Male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Historical significance: </a:t>
            </a:r>
            <a:r>
              <a:rPr lang="en-US" sz="1300" b="1" kern="1200" dirty="0">
                <a:solidFill>
                  <a:srgbClr val="960412"/>
                </a:solidFill>
              </a:rPr>
              <a:t>King of Scotland, England, and Ireland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1270079-1217-4FF3-BBBD-CC993368A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015368"/>
              </p:ext>
            </p:extLst>
          </p:nvPr>
        </p:nvGraphicFramePr>
        <p:xfrm>
          <a:off x="5917960" y="1450226"/>
          <a:ext cx="2439304" cy="2718468"/>
        </p:xfrm>
        <a:graphic>
          <a:graphicData uri="http://schemas.openxmlformats.org/drawingml/2006/table">
            <a:tbl>
              <a:tblPr firstRow="1" bandRow="1">
                <a:tableStyleId>{C9722D59-F775-4B49-B2D9-0CA7FBBE9832}</a:tableStyleId>
              </a:tblPr>
              <a:tblGrid>
                <a:gridCol w="2439304">
                  <a:extLst>
                    <a:ext uri="{9D8B030D-6E8A-4147-A177-3AD203B41FA5}">
                      <a16:colId xmlns:a16="http://schemas.microsoft.com/office/drawing/2014/main" val="4104503351"/>
                    </a:ext>
                  </a:extLst>
                </a:gridCol>
              </a:tblGrid>
              <a:tr h="316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Discovery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4643443"/>
                  </a:ext>
                </a:extLst>
              </a:tr>
              <a:tr h="385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People:                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15801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425487"/>
                  </a:ext>
                </a:extLst>
              </a:tr>
              <a:tr h="405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Edges:               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171409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484"/>
                  </a:ext>
                </a:extLst>
              </a:tr>
              <a:tr h="386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Female Ratio:        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247454"/>
                  </a:ext>
                </a:extLst>
              </a:tr>
              <a:tr h="415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Avg. years of relation: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9906615"/>
                  </a:ext>
                </a:extLst>
              </a:tr>
              <a:tr h="4215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Avg. length of life: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4700489"/>
                  </a:ext>
                </a:extLst>
              </a:tr>
              <a:tr h="387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Year range: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1389 – 1722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8233673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929C2015-EA97-4D7B-8A65-B30BE70C4064}"/>
              </a:ext>
            </a:extLst>
          </p:cNvPr>
          <p:cNvSpPr/>
          <p:nvPr/>
        </p:nvSpPr>
        <p:spPr>
          <a:xfrm>
            <a:off x="3777372" y="3604064"/>
            <a:ext cx="484428" cy="119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8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{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01052-FBF6-4361-AB64-1197382A7400}"/>
              </a:ext>
            </a:extLst>
          </p:cNvPr>
          <p:cNvSpPr/>
          <p:nvPr/>
        </p:nvSpPr>
        <p:spPr>
          <a:xfrm>
            <a:off x="664369" y="764523"/>
            <a:ext cx="7595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Six Degrees of Francis Bacon is a dataset of Britain’s early modern social network</a:t>
            </a:r>
          </a:p>
        </p:txBody>
      </p:sp>
      <p:sp>
        <p:nvSpPr>
          <p:cNvPr id="32" name="Google Shape;211;p28">
            <a:extLst>
              <a:ext uri="{FF2B5EF4-FFF2-40B4-BE49-F238E27FC236}">
                <a16:creationId xmlns:a16="http://schemas.microsoft.com/office/drawing/2014/main" id="{D62E5BC5-AF40-4B37-9754-B2597F09FBE1}"/>
              </a:ext>
            </a:extLst>
          </p:cNvPr>
          <p:cNvSpPr/>
          <p:nvPr/>
        </p:nvSpPr>
        <p:spPr>
          <a:xfrm>
            <a:off x="4735752" y="328894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3" name="Google Shape;359;p37">
            <a:extLst>
              <a:ext uri="{FF2B5EF4-FFF2-40B4-BE49-F238E27FC236}">
                <a16:creationId xmlns:a16="http://schemas.microsoft.com/office/drawing/2014/main" id="{D11A0FED-637D-4301-8449-1E3CEFF026EF}"/>
              </a:ext>
            </a:extLst>
          </p:cNvPr>
          <p:cNvSpPr/>
          <p:nvPr/>
        </p:nvSpPr>
        <p:spPr>
          <a:xfrm>
            <a:off x="7616077" y="742173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12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AF4443-354D-4D7F-B491-CCD547FEBA00}"/>
              </a:ext>
            </a:extLst>
          </p:cNvPr>
          <p:cNvSpPr txBox="1"/>
          <p:nvPr/>
        </p:nvSpPr>
        <p:spPr>
          <a:xfrm>
            <a:off x="709593" y="333021"/>
            <a:ext cx="82989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Data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6045C-B148-4690-BDE4-C0DB337C7140}"/>
              </a:ext>
            </a:extLst>
          </p:cNvPr>
          <p:cNvSpPr txBox="1"/>
          <p:nvPr/>
        </p:nvSpPr>
        <p:spPr>
          <a:xfrm>
            <a:off x="807155" y="942623"/>
            <a:ext cx="79797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Deleted values with confidence &lt; 20 and abnormal entries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Identified Kings and Queens with sufficient network data by </a:t>
            </a:r>
            <a:r>
              <a:rPr lang="en-US" sz="2000" i="1" dirty="0"/>
              <a:t>historical significance</a:t>
            </a:r>
          </a:p>
          <a:p>
            <a:pPr marL="569913" indent="-342900">
              <a:buFont typeface="Courier New" panose="02070309020205020404" pitchFamily="49" charset="0"/>
              <a:buChar char="o"/>
            </a:pPr>
            <a:r>
              <a:rPr lang="en-US" sz="1800" dirty="0"/>
              <a:t>11 Kings, 20 Queens</a:t>
            </a:r>
          </a:p>
          <a:p>
            <a:pPr marL="227013"/>
            <a:endParaRPr lang="en-US" sz="1800" i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Grouped individuals by social </a:t>
            </a:r>
          </a:p>
          <a:p>
            <a:r>
              <a:rPr lang="en-US" sz="2000" dirty="0"/>
              <a:t>   status through filtering </a:t>
            </a:r>
            <a:r>
              <a:rPr lang="en-US" sz="2000" i="1" dirty="0"/>
              <a:t>suffix</a:t>
            </a:r>
            <a:r>
              <a:rPr lang="en-US" sz="2000" dirty="0"/>
              <a:t>,</a:t>
            </a:r>
            <a:r>
              <a:rPr lang="en-US" sz="2000" i="1" dirty="0"/>
              <a:t> title</a:t>
            </a:r>
            <a:r>
              <a:rPr lang="en-US" sz="2000" dirty="0"/>
              <a:t>, </a:t>
            </a:r>
          </a:p>
          <a:p>
            <a:r>
              <a:rPr lang="en-US" sz="2000" dirty="0"/>
              <a:t>   and </a:t>
            </a:r>
            <a:r>
              <a:rPr lang="en-US" sz="2000" i="1" dirty="0"/>
              <a:t>historical  significance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F09C96-0BC5-4B04-8A1D-6C26D564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3346"/>
              </p:ext>
            </p:extLst>
          </p:nvPr>
        </p:nvGraphicFramePr>
        <p:xfrm>
          <a:off x="5118535" y="2748628"/>
          <a:ext cx="2638405" cy="1975516"/>
        </p:xfrm>
        <a:graphic>
          <a:graphicData uri="http://schemas.openxmlformats.org/drawingml/2006/table">
            <a:tbl>
              <a:tblPr firstRow="1" bandRow="1">
                <a:tableStyleId>{C9722D59-F775-4B49-B2D9-0CA7FBBE9832}</a:tableStyleId>
              </a:tblPr>
              <a:tblGrid>
                <a:gridCol w="1519680">
                  <a:extLst>
                    <a:ext uri="{9D8B030D-6E8A-4147-A177-3AD203B41FA5}">
                      <a16:colId xmlns:a16="http://schemas.microsoft.com/office/drawing/2014/main" val="3817394250"/>
                    </a:ext>
                  </a:extLst>
                </a:gridCol>
                <a:gridCol w="1118725">
                  <a:extLst>
                    <a:ext uri="{9D8B030D-6E8A-4147-A177-3AD203B41FA5}">
                      <a16:colId xmlns:a16="http://schemas.microsoft.com/office/drawing/2014/main" val="1560694687"/>
                    </a:ext>
                  </a:extLst>
                </a:gridCol>
              </a:tblGrid>
              <a:tr h="299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Status/Title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511081"/>
                  </a:ext>
                </a:extLst>
              </a:tr>
              <a:tr h="337375">
                <a:tc>
                  <a:txBody>
                    <a:bodyPr/>
                    <a:lstStyle/>
                    <a:p>
                      <a:r>
                        <a:rPr lang="en-US" sz="1300" b="1" dirty="0"/>
                        <a:t>No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70.9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781646"/>
                  </a:ext>
                </a:extLst>
              </a:tr>
              <a:tr h="349119">
                <a:tc>
                  <a:txBody>
                    <a:bodyPr/>
                    <a:lstStyle/>
                    <a:p>
                      <a:r>
                        <a:rPr lang="en-US" sz="1300" b="1" dirty="0"/>
                        <a:t>Regular (</a:t>
                      </a:r>
                      <a:r>
                        <a:rPr lang="en-US" sz="1300" b="1" i="1" dirty="0"/>
                        <a:t>Doctor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272298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r>
                        <a:rPr lang="en-US" sz="1300" b="1" dirty="0"/>
                        <a:t>Religious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106"/>
                  </a:ext>
                </a:extLst>
              </a:tr>
              <a:tr h="355719">
                <a:tc>
                  <a:txBody>
                    <a:bodyPr/>
                    <a:lstStyle/>
                    <a:p>
                      <a:r>
                        <a:rPr lang="en-US" sz="1300" b="1" dirty="0"/>
                        <a:t>Titled (</a:t>
                      </a:r>
                      <a:r>
                        <a:rPr lang="en-US" sz="1300" b="1" i="1" dirty="0"/>
                        <a:t>Duke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922433"/>
                  </a:ext>
                </a:extLst>
              </a:tr>
              <a:tr h="301210">
                <a:tc>
                  <a:txBody>
                    <a:bodyPr/>
                    <a:lstStyle/>
                    <a:p>
                      <a:r>
                        <a:rPr lang="en-US" sz="1300" b="1" dirty="0"/>
                        <a:t>Royal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18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74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overview">
            <a:hlinkClick r:id="" action="ppaction://media"/>
            <a:extLst>
              <a:ext uri="{FF2B5EF4-FFF2-40B4-BE49-F238E27FC236}">
                <a16:creationId xmlns:a16="http://schemas.microsoft.com/office/drawing/2014/main" id="{D64449D4-E9AE-4BC4-BE6A-AEBF3EBA5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6421" y="879284"/>
            <a:ext cx="7652239" cy="4067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88DF3A-AC77-43AE-B80F-DB4B4BAF64FB}"/>
              </a:ext>
            </a:extLst>
          </p:cNvPr>
          <p:cNvSpPr/>
          <p:nvPr/>
        </p:nvSpPr>
        <p:spPr>
          <a:xfrm>
            <a:off x="670560" y="349769"/>
            <a:ext cx="7658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400" b="1" dirty="0">
                <a:solidFill>
                  <a:srgbClr val="403228"/>
                </a:solidFill>
                <a:latin typeface="+mj-lt"/>
                <a:sym typeface="Libre Baskerville"/>
              </a:rPr>
              <a:t>Transformation of Social Network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A44C3-FF81-466F-B30C-D80F1789A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" y="3113558"/>
            <a:ext cx="855592" cy="10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83D79-36C3-4C24-BFF6-29EDFDD6EEC9}"/>
              </a:ext>
            </a:extLst>
          </p:cNvPr>
          <p:cNvSpPr txBox="1"/>
          <p:nvPr/>
        </p:nvSpPr>
        <p:spPr>
          <a:xfrm>
            <a:off x="666044" y="1012366"/>
            <a:ext cx="80941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Motivation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King/Queen are most influential individuals in the network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Their death changes the network of the royal families and affiliated individuals dramatically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200" b="1" dirty="0"/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 connections 5 years before and after a king/queen’s death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neighbor of each king/queen and compute their </a:t>
            </a:r>
            <a:r>
              <a:rPr lang="en-US" sz="2000" dirty="0" err="1"/>
              <a:t>ecntralities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the first year as the base centrality measure to calculate change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7697F-3520-4017-AEC4-D5056905A85E}"/>
              </a:ext>
            </a:extLst>
          </p:cNvPr>
          <p:cNvSpPr txBox="1"/>
          <p:nvPr/>
        </p:nvSpPr>
        <p:spPr>
          <a:xfrm>
            <a:off x="666044" y="436908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Shift in Network Dynamic - Death of King/Queen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Tableau - Book1">
            <a:extLst>
              <a:ext uri="{FF2B5EF4-FFF2-40B4-BE49-F238E27FC236}">
                <a16:creationId xmlns:a16="http://schemas.microsoft.com/office/drawing/2014/main" id="{AB6F6457-7F34-4324-A83C-AF5C359D0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2" t="12730" r="23762" b="7536"/>
          <a:stretch/>
        </p:blipFill>
        <p:spPr>
          <a:xfrm>
            <a:off x="251507" y="1084116"/>
            <a:ext cx="4114330" cy="3117146"/>
          </a:xfrm>
          <a:prstGeom prst="rect">
            <a:avLst/>
          </a:prstGeom>
        </p:spPr>
      </p:pic>
      <p:pic>
        <p:nvPicPr>
          <p:cNvPr id="4" name="Picture 3" descr="Tableau - KingQueen Graph">
            <a:extLst>
              <a:ext uri="{FF2B5EF4-FFF2-40B4-BE49-F238E27FC236}">
                <a16:creationId xmlns:a16="http://schemas.microsoft.com/office/drawing/2014/main" id="{675711D1-6383-46F9-A857-55A107273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10" t="11961" r="24196" b="9552"/>
          <a:stretch/>
        </p:blipFill>
        <p:spPr>
          <a:xfrm>
            <a:off x="4671372" y="1084116"/>
            <a:ext cx="4114330" cy="3117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79BEE-F8E4-4C2B-A1FC-AFD770620E9D}"/>
              </a:ext>
            </a:extLst>
          </p:cNvPr>
          <p:cNvSpPr txBox="1"/>
          <p:nvPr/>
        </p:nvSpPr>
        <p:spPr>
          <a:xfrm>
            <a:off x="696880" y="315607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Shift in Network Dynamic - Death of King/Queen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D2A07-AA1D-42C9-83EE-6A38DEB69DB4}"/>
              </a:ext>
            </a:extLst>
          </p:cNvPr>
          <p:cNvSpPr txBox="1"/>
          <p:nvPr/>
        </p:nvSpPr>
        <p:spPr>
          <a:xfrm>
            <a:off x="1710641" y="76732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FA841-DEB7-4F33-BE4E-628CBA27FACF}"/>
              </a:ext>
            </a:extLst>
          </p:cNvPr>
          <p:cNvSpPr txBox="1"/>
          <p:nvPr/>
        </p:nvSpPr>
        <p:spPr>
          <a:xfrm>
            <a:off x="6240620" y="770438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Queen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06584-626B-4082-B4F3-98E401BAE510}"/>
              </a:ext>
            </a:extLst>
          </p:cNvPr>
          <p:cNvSpPr/>
          <p:nvPr/>
        </p:nvSpPr>
        <p:spPr>
          <a:xfrm>
            <a:off x="514249" y="4257603"/>
            <a:ext cx="7384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The network impact of a king’s death is significantly greater than that of a queen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Closeness and eigenvector centralities drop significantly after the death of king and show no signs of recovering within 5 years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853CF-1B48-407E-B45C-7970331D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4" y="1576479"/>
            <a:ext cx="4800600" cy="2905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9D934-83A6-4A97-8C2F-64462676D8C3}"/>
                  </a:ext>
                </a:extLst>
              </p:cNvPr>
              <p:cNvSpPr txBox="1"/>
              <p:nvPr/>
            </p:nvSpPr>
            <p:spPr>
              <a:xfrm>
                <a:off x="775697" y="1095954"/>
                <a:ext cx="7522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𝒍𝒆𝒏𝒈𝒕𝒉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𝒑𝒂𝒈𝒆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𝒓𝒂𝒏𝒌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𝒔𝒐𝒄𝒊𝒂𝒍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𝒔𝒕𝒂𝒕𝒖𝒔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𝒈𝒆𝒏𝒅𝒆𝒓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9D934-83A6-4A97-8C2F-64462676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7" y="1095954"/>
                <a:ext cx="7522124" cy="276999"/>
              </a:xfrm>
              <a:prstGeom prst="rect">
                <a:avLst/>
              </a:prstGeom>
              <a:blipFill>
                <a:blip r:embed="rId4"/>
                <a:stretch>
                  <a:fillRect l="-1459" t="-444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B62911-2EDE-47B8-896F-4E6F66CEA2FF}"/>
              </a:ext>
            </a:extLst>
          </p:cNvPr>
          <p:cNvSpPr/>
          <p:nvPr/>
        </p:nvSpPr>
        <p:spPr>
          <a:xfrm>
            <a:off x="5594584" y="1645601"/>
            <a:ext cx="289719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latin typeface="+mj-lt"/>
                <a:sym typeface="Libre Baskerville"/>
              </a:rPr>
              <a:t>Individuals with certain  titles lived longer than those without any title.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403228"/>
              </a:solidFill>
              <a:latin typeface="+mj-lt"/>
              <a:sym typeface="Libre Baskerville"/>
            </a:endParaRPr>
          </a:p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latin typeface="+mj-lt"/>
                <a:sym typeface="Libre Baskerville"/>
              </a:rPr>
              <a:t>Royal members lived much shorter than other people - might because by unnatural death in war.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43EFE-4B5C-4A02-BEB5-C1629F711A17}"/>
              </a:ext>
            </a:extLst>
          </p:cNvPr>
          <p:cNvSpPr txBox="1"/>
          <p:nvPr/>
        </p:nvSpPr>
        <p:spPr>
          <a:xfrm>
            <a:off x="660844" y="401191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 Analysis on Life Expectancy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5CF18-C26E-41CA-82D9-F844BFCC743B}"/>
                  </a:ext>
                </a:extLst>
              </p:cNvPr>
              <p:cNvSpPr txBox="1"/>
              <p:nvPr/>
            </p:nvSpPr>
            <p:spPr>
              <a:xfrm>
                <a:off x="813986" y="1009760"/>
                <a:ext cx="67396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𝒍𝒆𝒏𝒈𝒕𝒉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𝒑𝒂𝒈𝒆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𝒓𝒂𝒏𝒌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𝒔𝒐𝒄𝒊𝒂𝒍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𝒔𝒕𝒂𝒕𝒖𝒔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𝒈𝒆𝒏𝒅𝒆𝒓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𝒓𝒆𝒍𝒂𝒕𝒊𝒐𝒏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𝒍𝒆𝒏𝒈𝒕𝒉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𝒆𝒏𝒆𝒎𝒚</m:t>
                      </m:r>
                    </m:oMath>
                  </m:oMathPara>
                </a14:m>
                <a:endParaRPr lang="en-US" sz="16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5CF18-C26E-41CA-82D9-F844BFCC7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86" y="1009760"/>
                <a:ext cx="6739602" cy="492443"/>
              </a:xfrm>
              <a:prstGeom prst="rect">
                <a:avLst/>
              </a:prstGeom>
              <a:blipFill>
                <a:blip r:embed="rId3"/>
                <a:stretch>
                  <a:fillRect l="-1448" t="-1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FD1F9D0-B521-4CA6-A4EA-3FBB5A99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4" y="1613696"/>
            <a:ext cx="4691230" cy="31677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11EACE-311D-4703-8ECE-B61F0FD474AE}"/>
              </a:ext>
            </a:extLst>
          </p:cNvPr>
          <p:cNvSpPr/>
          <p:nvPr/>
        </p:nvSpPr>
        <p:spPr>
          <a:xfrm>
            <a:off x="5410632" y="1662389"/>
            <a:ext cx="28910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sym typeface="Libre Baskerville"/>
              </a:rPr>
              <a:t>Added the number of enemies and the mean relationship length of each individual</a:t>
            </a:r>
          </a:p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403228"/>
              </a:solidFill>
              <a:latin typeface="Libre Baskerville"/>
              <a:sym typeface="Libre Baskerville"/>
            </a:endParaRPr>
          </a:p>
          <a:p>
            <a:pPr marL="230188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sym typeface="Libre Baskerville"/>
              </a:rPr>
              <a:t>The sign of gender coefficient changes</a:t>
            </a:r>
          </a:p>
          <a:p>
            <a:pPr marL="230188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600" b="1" dirty="0">
              <a:solidFill>
                <a:srgbClr val="403228"/>
              </a:solidFill>
              <a:sym typeface="Libre Baskerville"/>
            </a:endParaRPr>
          </a:p>
          <a:p>
            <a:pPr marL="230188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sym typeface="Libre Baskerville"/>
              </a:rPr>
              <a:t>The number of enemies has a positive coefficient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A47F2-42C6-4D5F-8940-26C51C784C7D}"/>
              </a:ext>
            </a:extLst>
          </p:cNvPr>
          <p:cNvSpPr txBox="1"/>
          <p:nvPr/>
        </p:nvSpPr>
        <p:spPr>
          <a:xfrm>
            <a:off x="696880" y="387909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 Analysis on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172319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ctrTitle" idx="4294967295"/>
          </p:nvPr>
        </p:nvSpPr>
        <p:spPr>
          <a:xfrm>
            <a:off x="0" y="1063625"/>
            <a:ext cx="7283450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Thanks!</a:t>
            </a:r>
            <a:endParaRPr b="1" dirty="0"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294967295"/>
          </p:nvPr>
        </p:nvSpPr>
        <p:spPr>
          <a:xfrm>
            <a:off x="0" y="2109788"/>
            <a:ext cx="7283450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 dirty="0"/>
              <a:t>Any questions?</a:t>
            </a:r>
            <a:endParaRPr sz="300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ol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444</Words>
  <Application>Microsoft Office PowerPoint</Application>
  <PresentationFormat>On-screen Show (16:9)</PresentationFormat>
  <Paragraphs>95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Cinzel</vt:lpstr>
      <vt:lpstr>Courier New</vt:lpstr>
      <vt:lpstr>Calibri</vt:lpstr>
      <vt:lpstr>Libre Baskerville</vt:lpstr>
      <vt:lpstr>Arial</vt:lpstr>
      <vt:lpstr>Cambria Math</vt:lpstr>
      <vt:lpstr>DengXian</vt:lpstr>
      <vt:lpstr>Dolabella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mona lisa</cp:lastModifiedBy>
  <cp:revision>2</cp:revision>
  <dcterms:modified xsi:type="dcterms:W3CDTF">2018-11-28T14:25:11Z</dcterms:modified>
</cp:coreProperties>
</file>